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9" r:id="rId1"/>
  </p:sldMasterIdLst>
  <p:notesMasterIdLst>
    <p:notesMasterId r:id="rId17"/>
  </p:notesMasterIdLst>
  <p:handoutMasterIdLst>
    <p:handoutMasterId r:id="rId18"/>
  </p:handoutMasterIdLst>
  <p:sldIdLst>
    <p:sldId id="306" r:id="rId2"/>
    <p:sldId id="303" r:id="rId3"/>
    <p:sldId id="309" r:id="rId4"/>
    <p:sldId id="331" r:id="rId5"/>
    <p:sldId id="330" r:id="rId6"/>
    <p:sldId id="329" r:id="rId7"/>
    <p:sldId id="328" r:id="rId8"/>
    <p:sldId id="308" r:id="rId9"/>
    <p:sldId id="327" r:id="rId10"/>
    <p:sldId id="311" r:id="rId11"/>
    <p:sldId id="312" r:id="rId12"/>
    <p:sldId id="313" r:id="rId13"/>
    <p:sldId id="314" r:id="rId14"/>
    <p:sldId id="315" r:id="rId15"/>
    <p:sldId id="276" r:id="rId16"/>
  </p:sldIdLst>
  <p:sldSz cx="13139738" cy="7380288"/>
  <p:notesSz cx="9144000" cy="6858000"/>
  <p:embeddedFontLst>
    <p:embeddedFont>
      <p:font typeface="Ubuntu" panose="020B0504030602030204" pitchFamily="34" charset="0"/>
      <p:regular r:id="rId19"/>
      <p:bold r:id="rId20"/>
      <p:italic r:id="rId21"/>
      <p:boldItalic r:id="rId22"/>
    </p:embeddedFont>
    <p:embeddedFont>
      <p:font typeface="Ubuntu Light" panose="020B0304030602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39" userDrawn="1">
          <p15:clr>
            <a:srgbClr val="A4A3A4"/>
          </p15:clr>
        </p15:guide>
        <p15:guide id="3" orient="horz" pos="23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2AE"/>
    <a:srgbClr val="F4F5F6"/>
    <a:srgbClr val="FFFFFF"/>
    <a:srgbClr val="3399FF"/>
    <a:srgbClr val="6CBDCE"/>
    <a:srgbClr val="2A8BA3"/>
    <a:srgbClr val="F4C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FEBAA3C-0E22-4A50-836A-F7C3D512CDA2}">
  <a:tblStyle styleId="{9FEBAA3C-0E22-4A50-836A-F7C3D512CDA2}" styleName="MultiSport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rgbClr val="D5D5D5"/>
              </a:solidFill>
            </a:ln>
          </a:left>
          <a:right>
            <a:ln w="12700" cmpd="sng">
              <a:solidFill>
                <a:srgbClr val="D5D5D5"/>
              </a:solidFill>
            </a:ln>
          </a:right>
          <a:top>
            <a:ln w="12700" cmpd="sng">
              <a:solidFill>
                <a:srgbClr val="D5D5D5"/>
              </a:solidFill>
            </a:ln>
          </a:top>
          <a:bottom>
            <a:ln w="12700" cmpd="sng">
              <a:solidFill>
                <a:srgbClr val="D5D5D5"/>
              </a:solidFill>
            </a:ln>
          </a:bottom>
          <a:insideH>
            <a:ln w="12700" cmpd="sng">
              <a:solidFill>
                <a:srgbClr val="D5D5D5"/>
              </a:solidFill>
            </a:ln>
          </a:insideH>
          <a:insideV>
            <a:ln w="12700" cmpd="sng">
              <a:solidFill>
                <a:srgbClr val="D5D5D5"/>
              </a:solidFill>
            </a:ln>
          </a:insideV>
        </a:tcBdr>
        <a:fill>
          <a:solidFill>
            <a:srgbClr val="FFFFFF">
              <a:tint val="20000"/>
            </a:srgbClr>
          </a:solidFill>
        </a:fill>
      </a:tcStyle>
    </a:wholeTbl>
    <a:band1H>
      <a:tcStyle>
        <a:tcBdr/>
        <a:fill>
          <a:solidFill>
            <a:srgbClr val="FFFFFF">
              <a:tint val="40000"/>
            </a:srgbClr>
          </a:solidFill>
        </a:fill>
      </a:tcStyle>
    </a:band1H>
    <a:band2H>
      <a:tcStyle>
        <a:tcBdr/>
        <a:fill>
          <a:solidFill>
            <a:srgbClr val="EBEBEB">
              <a:tint val="40000"/>
            </a:srgbClr>
          </a:solidFill>
        </a:fill>
      </a:tcStyle>
    </a:band2H>
    <a:band1V>
      <a:tcStyle>
        <a:tcBdr/>
        <a:fill>
          <a:solidFill>
            <a:srgbClr val="FFFFFF">
              <a:tint val="40000"/>
            </a:srgbClr>
          </a:solidFill>
        </a:fill>
      </a:tcStyle>
    </a:band1V>
    <a:band2V>
      <a:tcStyle>
        <a:tcBdr/>
        <a:fill>
          <a:solidFill>
            <a:srgbClr val="EBEBEB">
              <a:tint val="40000"/>
            </a:srgbClr>
          </a:solidFill>
        </a:fill>
      </a:tcStyle>
    </a:band2V>
    <a:lastCol>
      <a:tcTxStyle b="on">
        <a:fontRef idx="minor">
          <a:prstClr val="black"/>
        </a:fontRef>
      </a:tcTxStyle>
      <a:tcStyle>
        <a:tcBdr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E1E1E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</a:tcTxStyle>
      <a:tcStyle>
        <a:tcBdr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E1E1E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>
      <p:cViewPr varScale="1">
        <p:scale>
          <a:sx n="61" d="100"/>
          <a:sy n="61" d="100"/>
        </p:scale>
        <p:origin x="844" y="68"/>
      </p:cViewPr>
      <p:guideLst>
        <p:guide pos="4139"/>
        <p:guide orient="horz" pos="23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69" d="100"/>
          <a:sy n="169" d="100"/>
        </p:scale>
        <p:origin x="144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lina Rakoczy" userId="d8856e42-96ee-46bb-9f94-c0d587ff39b4" providerId="ADAL" clId="{450F2A58-B979-40D4-B7F8-0206E53F3FBC}"/>
    <pc:docChg chg="custSel delSld modSld">
      <pc:chgData name="Ewelina Rakoczy" userId="d8856e42-96ee-46bb-9f94-c0d587ff39b4" providerId="ADAL" clId="{450F2A58-B979-40D4-B7F8-0206E53F3FBC}" dt="2024-05-06T13:52:02.973" v="18" actId="2696"/>
      <pc:docMkLst>
        <pc:docMk/>
      </pc:docMkLst>
      <pc:sldChg chg="modSp mod">
        <pc:chgData name="Ewelina Rakoczy" userId="d8856e42-96ee-46bb-9f94-c0d587ff39b4" providerId="ADAL" clId="{450F2A58-B979-40D4-B7F8-0206E53F3FBC}" dt="2024-05-06T13:49:58.341" v="7" actId="20577"/>
        <pc:sldMkLst>
          <pc:docMk/>
          <pc:sldMk cId="3415043025" sldId="303"/>
        </pc:sldMkLst>
        <pc:spChg chg="mod">
          <ac:chgData name="Ewelina Rakoczy" userId="d8856e42-96ee-46bb-9f94-c0d587ff39b4" providerId="ADAL" clId="{450F2A58-B979-40D4-B7F8-0206E53F3FBC}" dt="2024-05-06T13:49:58.341" v="7" actId="20577"/>
          <ac:spMkLst>
            <pc:docMk/>
            <pc:sldMk cId="3415043025" sldId="303"/>
            <ac:spMk id="3" creationId="{0680AC66-48DD-B4A0-9B17-08729AE9B0E9}"/>
          </ac:spMkLst>
        </pc:spChg>
      </pc:sldChg>
      <pc:sldChg chg="modSp mod">
        <pc:chgData name="Ewelina Rakoczy" userId="d8856e42-96ee-46bb-9f94-c0d587ff39b4" providerId="ADAL" clId="{450F2A58-B979-40D4-B7F8-0206E53F3FBC}" dt="2024-05-06T13:49:50.401" v="6" actId="20577"/>
        <pc:sldMkLst>
          <pc:docMk/>
          <pc:sldMk cId="3387318405" sldId="306"/>
        </pc:sldMkLst>
        <pc:spChg chg="mod">
          <ac:chgData name="Ewelina Rakoczy" userId="d8856e42-96ee-46bb-9f94-c0d587ff39b4" providerId="ADAL" clId="{450F2A58-B979-40D4-B7F8-0206E53F3FBC}" dt="2024-05-06T13:49:50.401" v="6" actId="20577"/>
          <ac:spMkLst>
            <pc:docMk/>
            <pc:sldMk cId="3387318405" sldId="306"/>
            <ac:spMk id="7" creationId="{E64BCCFF-5040-9EF0-0319-F3615679EE12}"/>
          </ac:spMkLst>
        </pc:spChg>
      </pc:sldChg>
      <pc:sldChg chg="modSp mod">
        <pc:chgData name="Ewelina Rakoczy" userId="d8856e42-96ee-46bb-9f94-c0d587ff39b4" providerId="ADAL" clId="{450F2A58-B979-40D4-B7F8-0206E53F3FBC}" dt="2024-05-06T13:51:39.219" v="14" actId="20577"/>
        <pc:sldMkLst>
          <pc:docMk/>
          <pc:sldMk cId="1387168044" sldId="315"/>
        </pc:sldMkLst>
        <pc:spChg chg="mod">
          <ac:chgData name="Ewelina Rakoczy" userId="d8856e42-96ee-46bb-9f94-c0d587ff39b4" providerId="ADAL" clId="{450F2A58-B979-40D4-B7F8-0206E53F3FBC}" dt="2024-05-06T13:51:39.219" v="14" actId="20577"/>
          <ac:spMkLst>
            <pc:docMk/>
            <pc:sldMk cId="1387168044" sldId="315"/>
            <ac:spMk id="22" creationId="{CD1366F7-6251-2C89-471F-0254C3818CDF}"/>
          </ac:spMkLst>
        </pc:spChg>
      </pc:sldChg>
      <pc:sldChg chg="del">
        <pc:chgData name="Ewelina Rakoczy" userId="d8856e42-96ee-46bb-9f94-c0d587ff39b4" providerId="ADAL" clId="{450F2A58-B979-40D4-B7F8-0206E53F3FBC}" dt="2024-05-06T13:51:47.774" v="15" actId="2696"/>
        <pc:sldMkLst>
          <pc:docMk/>
          <pc:sldMk cId="545220436" sldId="316"/>
        </pc:sldMkLst>
      </pc:sldChg>
      <pc:sldChg chg="del">
        <pc:chgData name="Ewelina Rakoczy" userId="d8856e42-96ee-46bb-9f94-c0d587ff39b4" providerId="ADAL" clId="{450F2A58-B979-40D4-B7F8-0206E53F3FBC}" dt="2024-05-06T13:51:51.813" v="16" actId="2696"/>
        <pc:sldMkLst>
          <pc:docMk/>
          <pc:sldMk cId="3346298540" sldId="317"/>
        </pc:sldMkLst>
      </pc:sldChg>
      <pc:sldChg chg="del">
        <pc:chgData name="Ewelina Rakoczy" userId="d8856e42-96ee-46bb-9f94-c0d587ff39b4" providerId="ADAL" clId="{450F2A58-B979-40D4-B7F8-0206E53F3FBC}" dt="2024-05-06T13:51:59.825" v="17" actId="2696"/>
        <pc:sldMkLst>
          <pc:docMk/>
          <pc:sldMk cId="617246062" sldId="318"/>
        </pc:sldMkLst>
      </pc:sldChg>
      <pc:sldChg chg="del">
        <pc:chgData name="Ewelina Rakoczy" userId="d8856e42-96ee-46bb-9f94-c0d587ff39b4" providerId="ADAL" clId="{450F2A58-B979-40D4-B7F8-0206E53F3FBC}" dt="2024-05-06T13:52:02.973" v="18" actId="2696"/>
        <pc:sldMkLst>
          <pc:docMk/>
          <pc:sldMk cId="3163320971" sldId="320"/>
        </pc:sldMkLst>
      </pc:sldChg>
      <pc:sldChg chg="modSp mod">
        <pc:chgData name="Ewelina Rakoczy" userId="d8856e42-96ee-46bb-9f94-c0d587ff39b4" providerId="ADAL" clId="{450F2A58-B979-40D4-B7F8-0206E53F3FBC}" dt="2024-05-06T13:50:57.819" v="12" actId="20577"/>
        <pc:sldMkLst>
          <pc:docMk/>
          <pc:sldMk cId="3792044363" sldId="327"/>
        </pc:sldMkLst>
        <pc:spChg chg="mod">
          <ac:chgData name="Ewelina Rakoczy" userId="d8856e42-96ee-46bb-9f94-c0d587ff39b4" providerId="ADAL" clId="{450F2A58-B979-40D4-B7F8-0206E53F3FBC}" dt="2024-05-06T13:50:57.819" v="12" actId="20577"/>
          <ac:spMkLst>
            <pc:docMk/>
            <pc:sldMk cId="3792044363" sldId="327"/>
            <ac:spMk id="5" creationId="{0A1AF071-3B7E-6020-EE46-6AD4FDB9972C}"/>
          </ac:spMkLst>
        </pc:spChg>
      </pc:sldChg>
      <pc:sldChg chg="modSp mod">
        <pc:chgData name="Ewelina Rakoczy" userId="d8856e42-96ee-46bb-9f94-c0d587ff39b4" providerId="ADAL" clId="{450F2A58-B979-40D4-B7F8-0206E53F3FBC}" dt="2024-05-06T13:50:26.760" v="9" actId="20577"/>
        <pc:sldMkLst>
          <pc:docMk/>
          <pc:sldMk cId="3435363677" sldId="328"/>
        </pc:sldMkLst>
        <pc:spChg chg="mod">
          <ac:chgData name="Ewelina Rakoczy" userId="d8856e42-96ee-46bb-9f94-c0d587ff39b4" providerId="ADAL" clId="{450F2A58-B979-40D4-B7F8-0206E53F3FBC}" dt="2024-05-06T13:50:26.760" v="9" actId="20577"/>
          <ac:spMkLst>
            <pc:docMk/>
            <pc:sldMk cId="3435363677" sldId="328"/>
            <ac:spMk id="15" creationId="{B34C97C0-45C4-9E04-DBC9-9B5BC97F8B4A}"/>
          </ac:spMkLst>
        </pc:spChg>
      </pc:sldChg>
      <pc:sldChg chg="modSp mod">
        <pc:chgData name="Ewelina Rakoczy" userId="d8856e42-96ee-46bb-9f94-c0d587ff39b4" providerId="ADAL" clId="{450F2A58-B979-40D4-B7F8-0206E53F3FBC}" dt="2024-05-06T13:50:11.188" v="8" actId="20577"/>
        <pc:sldMkLst>
          <pc:docMk/>
          <pc:sldMk cId="625786354" sldId="330"/>
        </pc:sldMkLst>
        <pc:spChg chg="mod">
          <ac:chgData name="Ewelina Rakoczy" userId="d8856e42-96ee-46bb-9f94-c0d587ff39b4" providerId="ADAL" clId="{450F2A58-B979-40D4-B7F8-0206E53F3FBC}" dt="2024-05-06T13:50:11.188" v="8" actId="20577"/>
          <ac:spMkLst>
            <pc:docMk/>
            <pc:sldMk cId="625786354" sldId="330"/>
            <ac:spMk id="16" creationId="{E145798E-C6FC-976B-9616-24D78A8B60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>
              <a:latin typeface="Ubuntu Light" panose="020B0304030602030204" pitchFamily="34" charset="0"/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A8FA-45B0-4AC0-A7A6-ED5CC00F5629}" type="datetimeFigureOut">
              <a:rPr lang="pl-PL" smtClean="0">
                <a:latin typeface="Ubuntu Light" panose="020B0304030602030204" pitchFamily="34" charset="0"/>
              </a:rPr>
              <a:t>2024-05-06</a:t>
            </a:fld>
            <a:endParaRPr lang="pl-PL">
              <a:latin typeface="Ubuntu Light" panose="020B0304030602030204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>
              <a:latin typeface="Ubuntu Light" panose="020B0304030602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F1EFA-F663-4694-A67D-E2318B6D3BBC}" type="slidenum">
              <a:rPr lang="pl-PL" smtClean="0">
                <a:latin typeface="Ubuntu Light" panose="020B0304030602030204" pitchFamily="34" charset="0"/>
              </a:rPr>
              <a:t>‹#›</a:t>
            </a:fld>
            <a:endParaRPr lang="pl-PL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0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EF6D4-6CBB-4FBB-AC63-7FA5F4178BA0}" type="datetimeFigureOut">
              <a:rPr lang="pl-PL" smtClean="0"/>
              <a:t>2024-05-06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11425" y="857250"/>
            <a:ext cx="4121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17810-7FB0-4B63-9DBD-EE3BC8882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01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1pPr>
    <a:lvl2pPr marL="496188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2pPr>
    <a:lvl3pPr marL="992376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3pPr>
    <a:lvl4pPr marL="1488565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4pPr>
    <a:lvl5pPr marL="1984755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5pPr>
    <a:lvl6pPr marL="2480943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6pPr>
    <a:lvl7pPr marL="2977132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7pPr>
    <a:lvl8pPr marL="3473320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8pPr>
    <a:lvl9pPr marL="3969510" algn="l" defTabSz="992376" rtl="0" eaLnBrk="1" latinLnBrk="0" hangingPunct="1">
      <a:defRPr sz="13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873" y="2250168"/>
            <a:ext cx="10793877" cy="4320495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2892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7" y="1229618"/>
            <a:ext cx="3239917" cy="102055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5129212" y="0"/>
            <a:ext cx="8010525" cy="7380288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pl-PL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8" y="2970156"/>
            <a:ext cx="3239916" cy="3600507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006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7" y="1230313"/>
            <a:ext cx="4679894" cy="1019855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142" y="2970156"/>
            <a:ext cx="4679893" cy="2879952"/>
          </a:xfrm>
        </p:spPr>
        <p:txBody>
          <a:bodyPr>
            <a:noAutofit/>
          </a:bodyPr>
          <a:lstStyle>
            <a:lvl1pPr marL="0" indent="0">
              <a:buNone/>
              <a:defRPr lang="pl-PL" sz="1400" b="0" i="0" smtClean="0">
                <a:effectLst/>
              </a:defRPr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endParaRPr lang="pl-PL" dirty="0"/>
          </a:p>
        </p:txBody>
      </p:sp>
      <p:sp>
        <p:nvSpPr>
          <p:cNvPr id="14" name="Symbol zastępczy obrazu 10"/>
          <p:cNvSpPr>
            <a:spLocks noGrp="1"/>
          </p:cNvSpPr>
          <p:nvPr>
            <p:ph type="pic" sz="quarter" idx="17"/>
          </p:nvPr>
        </p:nvSpPr>
        <p:spPr>
          <a:xfrm>
            <a:off x="6569075" y="0"/>
            <a:ext cx="6570663" cy="239995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  <p:sp>
        <p:nvSpPr>
          <p:cNvPr id="16" name="Symbol zastępczy obrazu 10"/>
          <p:cNvSpPr>
            <a:spLocks noGrp="1"/>
          </p:cNvSpPr>
          <p:nvPr>
            <p:ph type="pic" sz="quarter" idx="18"/>
          </p:nvPr>
        </p:nvSpPr>
        <p:spPr>
          <a:xfrm>
            <a:off x="6569075" y="4980329"/>
            <a:ext cx="6570663" cy="239995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  <p:sp>
        <p:nvSpPr>
          <p:cNvPr id="17" name="Symbol zastępczy obrazu 10"/>
          <p:cNvSpPr>
            <a:spLocks noGrp="1"/>
          </p:cNvSpPr>
          <p:nvPr>
            <p:ph type="pic" sz="quarter" idx="19"/>
          </p:nvPr>
        </p:nvSpPr>
        <p:spPr>
          <a:xfrm>
            <a:off x="6569075" y="2483698"/>
            <a:ext cx="6570663" cy="239995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443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-17528" y="0"/>
            <a:ext cx="13157265" cy="4410132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130120"/>
            <a:ext cx="3959225" cy="1440542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9881" y="5130120"/>
            <a:ext cx="6119869" cy="1440542"/>
          </a:xfrm>
        </p:spPr>
        <p:txBody>
          <a:bodyPr numCol="2">
            <a:noAutofit/>
          </a:bodyPr>
          <a:lstStyle>
            <a:lvl1pPr marL="0" indent="0">
              <a:buNone/>
              <a:defRPr lang="pl-PL" sz="1400" b="0" i="0" smtClean="0">
                <a:effectLst/>
              </a:defRPr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824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7" y="1230313"/>
            <a:ext cx="4679894" cy="1019855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6569075" y="0"/>
            <a:ext cx="6570663" cy="7380288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7" y="2970156"/>
            <a:ext cx="4679893" cy="3600507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5341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947" y="1230313"/>
            <a:ext cx="3959934" cy="1019855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6569075" y="0"/>
            <a:ext cx="6570663" cy="7380288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947" y="2970156"/>
            <a:ext cx="3959933" cy="3600507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" y="30205"/>
            <a:ext cx="1284074" cy="7376478"/>
            <a:chOff x="-884" y="2"/>
            <a:chExt cx="877" cy="5038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-740" y="4081"/>
              <a:ext cx="248" cy="244"/>
            </a:xfrm>
            <a:custGeom>
              <a:avLst/>
              <a:gdLst>
                <a:gd name="T0" fmla="*/ 132 w 134"/>
                <a:gd name="T1" fmla="*/ 64 h 133"/>
                <a:gd name="T2" fmla="*/ 64 w 134"/>
                <a:gd name="T3" fmla="*/ 2 h 133"/>
                <a:gd name="T4" fmla="*/ 64 w 134"/>
                <a:gd name="T5" fmla="*/ 2 h 133"/>
                <a:gd name="T6" fmla="*/ 1 w 134"/>
                <a:gd name="T7" fmla="*/ 70 h 133"/>
                <a:gd name="T8" fmla="*/ 67 w 134"/>
                <a:gd name="T9" fmla="*/ 133 h 133"/>
                <a:gd name="T10" fmla="*/ 70 w 134"/>
                <a:gd name="T11" fmla="*/ 133 h 133"/>
                <a:gd name="T12" fmla="*/ 132 w 134"/>
                <a:gd name="T13" fmla="*/ 64 h 133"/>
                <a:gd name="T14" fmla="*/ 69 w 134"/>
                <a:gd name="T15" fmla="*/ 111 h 133"/>
                <a:gd name="T16" fmla="*/ 23 w 134"/>
                <a:gd name="T17" fmla="*/ 69 h 133"/>
                <a:gd name="T18" fmla="*/ 65 w 134"/>
                <a:gd name="T19" fmla="*/ 24 h 133"/>
                <a:gd name="T20" fmla="*/ 110 w 134"/>
                <a:gd name="T21" fmla="*/ 65 h 133"/>
                <a:gd name="T22" fmla="*/ 69 w 134"/>
                <a:gd name="T2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3">
                  <a:moveTo>
                    <a:pt x="132" y="64"/>
                  </a:moveTo>
                  <a:cubicBezTo>
                    <a:pt x="131" y="28"/>
                    <a:pt x="100" y="0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28" y="4"/>
                    <a:pt x="0" y="34"/>
                    <a:pt x="1" y="70"/>
                  </a:cubicBezTo>
                  <a:cubicBezTo>
                    <a:pt x="3" y="105"/>
                    <a:pt x="32" y="133"/>
                    <a:pt x="67" y="133"/>
                  </a:cubicBezTo>
                  <a:cubicBezTo>
                    <a:pt x="68" y="133"/>
                    <a:pt x="69" y="133"/>
                    <a:pt x="70" y="133"/>
                  </a:cubicBezTo>
                  <a:cubicBezTo>
                    <a:pt x="106" y="131"/>
                    <a:pt x="134" y="100"/>
                    <a:pt x="132" y="64"/>
                  </a:cubicBezTo>
                  <a:close/>
                  <a:moveTo>
                    <a:pt x="69" y="111"/>
                  </a:moveTo>
                  <a:cubicBezTo>
                    <a:pt x="45" y="112"/>
                    <a:pt x="25" y="93"/>
                    <a:pt x="23" y="69"/>
                  </a:cubicBezTo>
                  <a:cubicBezTo>
                    <a:pt x="22" y="45"/>
                    <a:pt x="41" y="25"/>
                    <a:pt x="65" y="24"/>
                  </a:cubicBezTo>
                  <a:cubicBezTo>
                    <a:pt x="89" y="23"/>
                    <a:pt x="109" y="42"/>
                    <a:pt x="110" y="65"/>
                  </a:cubicBezTo>
                  <a:cubicBezTo>
                    <a:pt x="111" y="89"/>
                    <a:pt x="93" y="110"/>
                    <a:pt x="69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-436" y="3215"/>
              <a:ext cx="201" cy="199"/>
            </a:xfrm>
            <a:custGeom>
              <a:avLst/>
              <a:gdLst>
                <a:gd name="T0" fmla="*/ 53 w 109"/>
                <a:gd name="T1" fmla="*/ 1 h 108"/>
                <a:gd name="T2" fmla="*/ 53 w 109"/>
                <a:gd name="T3" fmla="*/ 1 h 108"/>
                <a:gd name="T4" fmla="*/ 2 w 109"/>
                <a:gd name="T5" fmla="*/ 57 h 108"/>
                <a:gd name="T6" fmla="*/ 55 w 109"/>
                <a:gd name="T7" fmla="*/ 108 h 108"/>
                <a:gd name="T8" fmla="*/ 58 w 109"/>
                <a:gd name="T9" fmla="*/ 108 h 108"/>
                <a:gd name="T10" fmla="*/ 95 w 109"/>
                <a:gd name="T11" fmla="*/ 90 h 108"/>
                <a:gd name="T12" fmla="*/ 109 w 109"/>
                <a:gd name="T13" fmla="*/ 52 h 108"/>
                <a:gd name="T14" fmla="*/ 53 w 109"/>
                <a:gd name="T15" fmla="*/ 1 h 108"/>
                <a:gd name="T16" fmla="*/ 78 w 109"/>
                <a:gd name="T17" fmla="*/ 75 h 108"/>
                <a:gd name="T18" fmla="*/ 57 w 109"/>
                <a:gd name="T19" fmla="*/ 85 h 108"/>
                <a:gd name="T20" fmla="*/ 24 w 109"/>
                <a:gd name="T21" fmla="*/ 56 h 108"/>
                <a:gd name="T22" fmla="*/ 54 w 109"/>
                <a:gd name="T23" fmla="*/ 23 h 108"/>
                <a:gd name="T24" fmla="*/ 87 w 109"/>
                <a:gd name="T25" fmla="*/ 53 h 108"/>
                <a:gd name="T26" fmla="*/ 78 w 109"/>
                <a:gd name="T27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8"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23" y="2"/>
                    <a:pt x="0" y="27"/>
                    <a:pt x="2" y="57"/>
                  </a:cubicBezTo>
                  <a:cubicBezTo>
                    <a:pt x="3" y="85"/>
                    <a:pt x="27" y="108"/>
                    <a:pt x="55" y="108"/>
                  </a:cubicBezTo>
                  <a:cubicBezTo>
                    <a:pt x="56" y="108"/>
                    <a:pt x="57" y="108"/>
                    <a:pt x="58" y="108"/>
                  </a:cubicBezTo>
                  <a:cubicBezTo>
                    <a:pt x="72" y="107"/>
                    <a:pt x="85" y="101"/>
                    <a:pt x="95" y="90"/>
                  </a:cubicBezTo>
                  <a:cubicBezTo>
                    <a:pt x="104" y="80"/>
                    <a:pt x="109" y="66"/>
                    <a:pt x="109" y="52"/>
                  </a:cubicBezTo>
                  <a:cubicBezTo>
                    <a:pt x="107" y="22"/>
                    <a:pt x="82" y="0"/>
                    <a:pt x="53" y="1"/>
                  </a:cubicBezTo>
                  <a:close/>
                  <a:moveTo>
                    <a:pt x="78" y="75"/>
                  </a:moveTo>
                  <a:cubicBezTo>
                    <a:pt x="73" y="81"/>
                    <a:pt x="65" y="85"/>
                    <a:pt x="57" y="85"/>
                  </a:cubicBezTo>
                  <a:cubicBezTo>
                    <a:pt x="39" y="86"/>
                    <a:pt x="25" y="73"/>
                    <a:pt x="24" y="56"/>
                  </a:cubicBezTo>
                  <a:cubicBezTo>
                    <a:pt x="23" y="38"/>
                    <a:pt x="37" y="24"/>
                    <a:pt x="54" y="23"/>
                  </a:cubicBezTo>
                  <a:cubicBezTo>
                    <a:pt x="71" y="22"/>
                    <a:pt x="86" y="35"/>
                    <a:pt x="87" y="53"/>
                  </a:cubicBezTo>
                  <a:cubicBezTo>
                    <a:pt x="87" y="61"/>
                    <a:pt x="84" y="69"/>
                    <a:pt x="78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871" y="3000"/>
              <a:ext cx="214" cy="234"/>
            </a:xfrm>
            <a:custGeom>
              <a:avLst/>
              <a:gdLst>
                <a:gd name="T0" fmla="*/ 5 w 116"/>
                <a:gd name="T1" fmla="*/ 4 h 127"/>
                <a:gd name="T2" fmla="*/ 4 w 116"/>
                <a:gd name="T3" fmla="*/ 20 h 127"/>
                <a:gd name="T4" fmla="*/ 96 w 116"/>
                <a:gd name="T5" fmla="*/ 124 h 127"/>
                <a:gd name="T6" fmla="*/ 104 w 116"/>
                <a:gd name="T7" fmla="*/ 127 h 127"/>
                <a:gd name="T8" fmla="*/ 111 w 116"/>
                <a:gd name="T9" fmla="*/ 124 h 127"/>
                <a:gd name="T10" fmla="*/ 112 w 116"/>
                <a:gd name="T11" fmla="*/ 109 h 127"/>
                <a:gd name="T12" fmla="*/ 20 w 116"/>
                <a:gd name="T13" fmla="*/ 5 h 127"/>
                <a:gd name="T14" fmla="*/ 5 w 11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7">
                  <a:moveTo>
                    <a:pt x="5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8" y="126"/>
                    <a:pt x="101" y="127"/>
                    <a:pt x="104" y="127"/>
                  </a:cubicBezTo>
                  <a:cubicBezTo>
                    <a:pt x="107" y="127"/>
                    <a:pt x="109" y="126"/>
                    <a:pt x="111" y="124"/>
                  </a:cubicBezTo>
                  <a:cubicBezTo>
                    <a:pt x="116" y="120"/>
                    <a:pt x="116" y="113"/>
                    <a:pt x="112" y="109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1"/>
                    <a:pt x="9" y="0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-766" y="3598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614" y="3031"/>
              <a:ext cx="542" cy="697"/>
            </a:xfrm>
            <a:custGeom>
              <a:avLst/>
              <a:gdLst>
                <a:gd name="T0" fmla="*/ 269 w 293"/>
                <a:gd name="T1" fmla="*/ 180 h 379"/>
                <a:gd name="T2" fmla="*/ 283 w 293"/>
                <a:gd name="T3" fmla="*/ 173 h 379"/>
                <a:gd name="T4" fmla="*/ 277 w 293"/>
                <a:gd name="T5" fmla="*/ 85 h 379"/>
                <a:gd name="T6" fmla="*/ 208 w 293"/>
                <a:gd name="T7" fmla="*/ 26 h 379"/>
                <a:gd name="T8" fmla="*/ 16 w 293"/>
                <a:gd name="T9" fmla="*/ 122 h 379"/>
                <a:gd name="T10" fmla="*/ 27 w 293"/>
                <a:gd name="T11" fmla="*/ 269 h 379"/>
                <a:gd name="T12" fmla="*/ 142 w 293"/>
                <a:gd name="T13" fmla="*/ 366 h 379"/>
                <a:gd name="T14" fmla="*/ 221 w 293"/>
                <a:gd name="T15" fmla="*/ 379 h 379"/>
                <a:gd name="T16" fmla="*/ 231 w 293"/>
                <a:gd name="T17" fmla="*/ 378 h 379"/>
                <a:gd name="T18" fmla="*/ 241 w 293"/>
                <a:gd name="T19" fmla="*/ 367 h 379"/>
                <a:gd name="T20" fmla="*/ 230 w 293"/>
                <a:gd name="T21" fmla="*/ 356 h 379"/>
                <a:gd name="T22" fmla="*/ 149 w 293"/>
                <a:gd name="T23" fmla="*/ 345 h 379"/>
                <a:gd name="T24" fmla="*/ 47 w 293"/>
                <a:gd name="T25" fmla="*/ 259 h 379"/>
                <a:gd name="T26" fmla="*/ 37 w 293"/>
                <a:gd name="T27" fmla="*/ 129 h 379"/>
                <a:gd name="T28" fmla="*/ 201 w 293"/>
                <a:gd name="T29" fmla="*/ 47 h 379"/>
                <a:gd name="T30" fmla="*/ 257 w 293"/>
                <a:gd name="T31" fmla="*/ 95 h 379"/>
                <a:gd name="T32" fmla="*/ 262 w 293"/>
                <a:gd name="T33" fmla="*/ 166 h 379"/>
                <a:gd name="T34" fmla="*/ 269 w 293"/>
                <a:gd name="T35" fmla="*/ 18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379">
                  <a:moveTo>
                    <a:pt x="269" y="180"/>
                  </a:moveTo>
                  <a:cubicBezTo>
                    <a:pt x="275" y="182"/>
                    <a:pt x="281" y="179"/>
                    <a:pt x="283" y="173"/>
                  </a:cubicBezTo>
                  <a:cubicBezTo>
                    <a:pt x="293" y="144"/>
                    <a:pt x="291" y="112"/>
                    <a:pt x="277" y="85"/>
                  </a:cubicBezTo>
                  <a:cubicBezTo>
                    <a:pt x="262" y="57"/>
                    <a:pt x="238" y="36"/>
                    <a:pt x="208" y="26"/>
                  </a:cubicBezTo>
                  <a:cubicBezTo>
                    <a:pt x="128" y="0"/>
                    <a:pt x="42" y="43"/>
                    <a:pt x="16" y="122"/>
                  </a:cubicBezTo>
                  <a:cubicBezTo>
                    <a:pt x="0" y="171"/>
                    <a:pt x="4" y="223"/>
                    <a:pt x="27" y="269"/>
                  </a:cubicBezTo>
                  <a:cubicBezTo>
                    <a:pt x="51" y="315"/>
                    <a:pt x="92" y="350"/>
                    <a:pt x="142" y="366"/>
                  </a:cubicBezTo>
                  <a:cubicBezTo>
                    <a:pt x="168" y="374"/>
                    <a:pt x="194" y="379"/>
                    <a:pt x="221" y="379"/>
                  </a:cubicBezTo>
                  <a:cubicBezTo>
                    <a:pt x="224" y="379"/>
                    <a:pt x="228" y="378"/>
                    <a:pt x="231" y="378"/>
                  </a:cubicBezTo>
                  <a:cubicBezTo>
                    <a:pt x="237" y="378"/>
                    <a:pt x="242" y="373"/>
                    <a:pt x="241" y="367"/>
                  </a:cubicBezTo>
                  <a:cubicBezTo>
                    <a:pt x="241" y="361"/>
                    <a:pt x="236" y="356"/>
                    <a:pt x="230" y="356"/>
                  </a:cubicBezTo>
                  <a:cubicBezTo>
                    <a:pt x="202" y="357"/>
                    <a:pt x="175" y="353"/>
                    <a:pt x="149" y="345"/>
                  </a:cubicBezTo>
                  <a:cubicBezTo>
                    <a:pt x="104" y="331"/>
                    <a:pt x="68" y="300"/>
                    <a:pt x="47" y="259"/>
                  </a:cubicBezTo>
                  <a:cubicBezTo>
                    <a:pt x="27" y="218"/>
                    <a:pt x="23" y="172"/>
                    <a:pt x="37" y="129"/>
                  </a:cubicBezTo>
                  <a:cubicBezTo>
                    <a:pt x="60" y="62"/>
                    <a:pt x="133" y="25"/>
                    <a:pt x="201" y="47"/>
                  </a:cubicBezTo>
                  <a:cubicBezTo>
                    <a:pt x="226" y="55"/>
                    <a:pt x="245" y="72"/>
                    <a:pt x="257" y="95"/>
                  </a:cubicBezTo>
                  <a:cubicBezTo>
                    <a:pt x="268" y="117"/>
                    <a:pt x="270" y="142"/>
                    <a:pt x="262" y="166"/>
                  </a:cubicBezTo>
                  <a:cubicBezTo>
                    <a:pt x="260" y="172"/>
                    <a:pt x="263" y="178"/>
                    <a:pt x="269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-320" y="2563"/>
              <a:ext cx="292" cy="371"/>
            </a:xfrm>
            <a:custGeom>
              <a:avLst/>
              <a:gdLst>
                <a:gd name="T0" fmla="*/ 149 w 158"/>
                <a:gd name="T1" fmla="*/ 181 h 202"/>
                <a:gd name="T2" fmla="*/ 23 w 158"/>
                <a:gd name="T3" fmla="*/ 11 h 202"/>
                <a:gd name="T4" fmla="*/ 11 w 158"/>
                <a:gd name="T5" fmla="*/ 1 h 202"/>
                <a:gd name="T6" fmla="*/ 1 w 158"/>
                <a:gd name="T7" fmla="*/ 13 h 202"/>
                <a:gd name="T8" fmla="*/ 140 w 158"/>
                <a:gd name="T9" fmla="*/ 201 h 202"/>
                <a:gd name="T10" fmla="*/ 145 w 158"/>
                <a:gd name="T11" fmla="*/ 202 h 202"/>
                <a:gd name="T12" fmla="*/ 155 w 158"/>
                <a:gd name="T13" fmla="*/ 196 h 202"/>
                <a:gd name="T14" fmla="*/ 149 w 158"/>
                <a:gd name="T15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02">
                  <a:moveTo>
                    <a:pt x="149" y="181"/>
                  </a:moveTo>
                  <a:cubicBezTo>
                    <a:pt x="80" y="151"/>
                    <a:pt x="32" y="86"/>
                    <a:pt x="23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2"/>
                    <a:pt x="0" y="7"/>
                    <a:pt x="1" y="13"/>
                  </a:cubicBezTo>
                  <a:cubicBezTo>
                    <a:pt x="11" y="96"/>
                    <a:pt x="64" y="168"/>
                    <a:pt x="140" y="201"/>
                  </a:cubicBezTo>
                  <a:cubicBezTo>
                    <a:pt x="142" y="202"/>
                    <a:pt x="143" y="202"/>
                    <a:pt x="145" y="202"/>
                  </a:cubicBezTo>
                  <a:cubicBezTo>
                    <a:pt x="149" y="202"/>
                    <a:pt x="153" y="200"/>
                    <a:pt x="155" y="196"/>
                  </a:cubicBezTo>
                  <a:cubicBezTo>
                    <a:pt x="158" y="190"/>
                    <a:pt x="155" y="183"/>
                    <a:pt x="149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-692" y="2875"/>
              <a:ext cx="509" cy="184"/>
            </a:xfrm>
            <a:custGeom>
              <a:avLst/>
              <a:gdLst>
                <a:gd name="T0" fmla="*/ 269 w 275"/>
                <a:gd name="T1" fmla="*/ 42 h 100"/>
                <a:gd name="T2" fmla="*/ 128 w 275"/>
                <a:gd name="T3" fmla="*/ 7 h 100"/>
                <a:gd name="T4" fmla="*/ 4 w 275"/>
                <a:gd name="T5" fmla="*/ 82 h 100"/>
                <a:gd name="T6" fmla="*/ 6 w 275"/>
                <a:gd name="T7" fmla="*/ 98 h 100"/>
                <a:gd name="T8" fmla="*/ 13 w 275"/>
                <a:gd name="T9" fmla="*/ 100 h 100"/>
                <a:gd name="T10" fmla="*/ 22 w 275"/>
                <a:gd name="T11" fmla="*/ 96 h 100"/>
                <a:gd name="T12" fmla="*/ 131 w 275"/>
                <a:gd name="T13" fmla="*/ 29 h 100"/>
                <a:gd name="T14" fmla="*/ 256 w 275"/>
                <a:gd name="T15" fmla="*/ 60 h 100"/>
                <a:gd name="T16" fmla="*/ 271 w 275"/>
                <a:gd name="T17" fmla="*/ 58 h 100"/>
                <a:gd name="T18" fmla="*/ 269 w 275"/>
                <a:gd name="T19" fmla="*/ 4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100">
                  <a:moveTo>
                    <a:pt x="269" y="42"/>
                  </a:moveTo>
                  <a:cubicBezTo>
                    <a:pt x="228" y="12"/>
                    <a:pt x="178" y="0"/>
                    <a:pt x="128" y="7"/>
                  </a:cubicBezTo>
                  <a:cubicBezTo>
                    <a:pt x="78" y="15"/>
                    <a:pt x="34" y="42"/>
                    <a:pt x="4" y="82"/>
                  </a:cubicBezTo>
                  <a:cubicBezTo>
                    <a:pt x="0" y="87"/>
                    <a:pt x="1" y="94"/>
                    <a:pt x="6" y="98"/>
                  </a:cubicBezTo>
                  <a:cubicBezTo>
                    <a:pt x="8" y="99"/>
                    <a:pt x="11" y="100"/>
                    <a:pt x="13" y="100"/>
                  </a:cubicBezTo>
                  <a:cubicBezTo>
                    <a:pt x="16" y="100"/>
                    <a:pt x="20" y="99"/>
                    <a:pt x="22" y="96"/>
                  </a:cubicBezTo>
                  <a:cubicBezTo>
                    <a:pt x="48" y="60"/>
                    <a:pt x="87" y="36"/>
                    <a:pt x="131" y="29"/>
                  </a:cubicBezTo>
                  <a:cubicBezTo>
                    <a:pt x="176" y="23"/>
                    <a:pt x="220" y="34"/>
                    <a:pt x="256" y="60"/>
                  </a:cubicBezTo>
                  <a:cubicBezTo>
                    <a:pt x="261" y="64"/>
                    <a:pt x="268" y="63"/>
                    <a:pt x="271" y="58"/>
                  </a:cubicBezTo>
                  <a:cubicBezTo>
                    <a:pt x="275" y="53"/>
                    <a:pt x="274" y="46"/>
                    <a:pt x="269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-331" y="3476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-707" y="2669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-174" y="3949"/>
              <a:ext cx="139" cy="154"/>
            </a:xfrm>
            <a:custGeom>
              <a:avLst/>
              <a:gdLst>
                <a:gd name="T0" fmla="*/ 54 w 75"/>
                <a:gd name="T1" fmla="*/ 6 h 84"/>
                <a:gd name="T2" fmla="*/ 4 w 75"/>
                <a:gd name="T3" fmla="*/ 65 h 84"/>
                <a:gd name="T4" fmla="*/ 5 w 75"/>
                <a:gd name="T5" fmla="*/ 81 h 84"/>
                <a:gd name="T6" fmla="*/ 12 w 75"/>
                <a:gd name="T7" fmla="*/ 84 h 84"/>
                <a:gd name="T8" fmla="*/ 21 w 75"/>
                <a:gd name="T9" fmla="*/ 80 h 84"/>
                <a:gd name="T10" fmla="*/ 71 w 75"/>
                <a:gd name="T11" fmla="*/ 20 h 84"/>
                <a:gd name="T12" fmla="*/ 70 w 75"/>
                <a:gd name="T13" fmla="*/ 4 h 84"/>
                <a:gd name="T14" fmla="*/ 54 w 75"/>
                <a:gd name="T1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4">
                  <a:moveTo>
                    <a:pt x="54" y="6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0" y="70"/>
                    <a:pt x="1" y="77"/>
                    <a:pt x="5" y="81"/>
                  </a:cubicBezTo>
                  <a:cubicBezTo>
                    <a:pt x="7" y="83"/>
                    <a:pt x="10" y="84"/>
                    <a:pt x="12" y="84"/>
                  </a:cubicBezTo>
                  <a:cubicBezTo>
                    <a:pt x="16" y="84"/>
                    <a:pt x="19" y="82"/>
                    <a:pt x="21" y="8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5" y="15"/>
                    <a:pt x="74" y="8"/>
                    <a:pt x="70" y="4"/>
                  </a:cubicBezTo>
                  <a:cubicBezTo>
                    <a:pt x="65" y="0"/>
                    <a:pt x="58" y="1"/>
                    <a:pt x="5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-627" y="1335"/>
              <a:ext cx="104" cy="246"/>
            </a:xfrm>
            <a:custGeom>
              <a:avLst/>
              <a:gdLst>
                <a:gd name="T0" fmla="*/ 9 w 56"/>
                <a:gd name="T1" fmla="*/ 2 h 134"/>
                <a:gd name="T2" fmla="*/ 1 w 56"/>
                <a:gd name="T3" fmla="*/ 15 h 134"/>
                <a:gd name="T4" fmla="*/ 33 w 56"/>
                <a:gd name="T5" fmla="*/ 126 h 134"/>
                <a:gd name="T6" fmla="*/ 44 w 56"/>
                <a:gd name="T7" fmla="*/ 134 h 134"/>
                <a:gd name="T8" fmla="*/ 47 w 56"/>
                <a:gd name="T9" fmla="*/ 133 h 134"/>
                <a:gd name="T10" fmla="*/ 54 w 56"/>
                <a:gd name="T11" fmla="*/ 120 h 134"/>
                <a:gd name="T12" fmla="*/ 23 w 56"/>
                <a:gd name="T13" fmla="*/ 9 h 134"/>
                <a:gd name="T14" fmla="*/ 9 w 56"/>
                <a:gd name="T15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4">
                  <a:moveTo>
                    <a:pt x="9" y="2"/>
                  </a:moveTo>
                  <a:cubicBezTo>
                    <a:pt x="3" y="3"/>
                    <a:pt x="0" y="9"/>
                    <a:pt x="1" y="15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31"/>
                    <a:pt x="39" y="134"/>
                    <a:pt x="44" y="134"/>
                  </a:cubicBezTo>
                  <a:cubicBezTo>
                    <a:pt x="45" y="134"/>
                    <a:pt x="46" y="134"/>
                    <a:pt x="47" y="133"/>
                  </a:cubicBezTo>
                  <a:cubicBezTo>
                    <a:pt x="53" y="132"/>
                    <a:pt x="56" y="126"/>
                    <a:pt x="54" y="12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-557" y="351"/>
              <a:ext cx="285" cy="302"/>
            </a:xfrm>
            <a:custGeom>
              <a:avLst/>
              <a:gdLst>
                <a:gd name="T0" fmla="*/ 134 w 154"/>
                <a:gd name="T1" fmla="*/ 5 h 164"/>
                <a:gd name="T2" fmla="*/ 4 w 154"/>
                <a:gd name="T3" fmla="*/ 146 h 164"/>
                <a:gd name="T4" fmla="*/ 5 w 154"/>
                <a:gd name="T5" fmla="*/ 161 h 164"/>
                <a:gd name="T6" fmla="*/ 12 w 154"/>
                <a:gd name="T7" fmla="*/ 164 h 164"/>
                <a:gd name="T8" fmla="*/ 20 w 154"/>
                <a:gd name="T9" fmla="*/ 161 h 164"/>
                <a:gd name="T10" fmla="*/ 150 w 154"/>
                <a:gd name="T11" fmla="*/ 20 h 164"/>
                <a:gd name="T12" fmla="*/ 149 w 154"/>
                <a:gd name="T13" fmla="*/ 4 h 164"/>
                <a:gd name="T14" fmla="*/ 134 w 154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4">
                  <a:moveTo>
                    <a:pt x="134" y="5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0" y="150"/>
                    <a:pt x="0" y="157"/>
                    <a:pt x="5" y="161"/>
                  </a:cubicBezTo>
                  <a:cubicBezTo>
                    <a:pt x="7" y="163"/>
                    <a:pt x="9" y="164"/>
                    <a:pt x="12" y="164"/>
                  </a:cubicBezTo>
                  <a:cubicBezTo>
                    <a:pt x="15" y="164"/>
                    <a:pt x="18" y="163"/>
                    <a:pt x="20" y="16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4" y="16"/>
                    <a:pt x="154" y="9"/>
                    <a:pt x="149" y="4"/>
                  </a:cubicBezTo>
                  <a:cubicBezTo>
                    <a:pt x="145" y="0"/>
                    <a:pt x="138" y="0"/>
                    <a:pt x="1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-819" y="496"/>
              <a:ext cx="196" cy="304"/>
            </a:xfrm>
            <a:custGeom>
              <a:avLst/>
              <a:gdLst>
                <a:gd name="T0" fmla="*/ 93 w 106"/>
                <a:gd name="T1" fmla="*/ 165 h 165"/>
                <a:gd name="T2" fmla="*/ 99 w 106"/>
                <a:gd name="T3" fmla="*/ 164 h 165"/>
                <a:gd name="T4" fmla="*/ 103 w 106"/>
                <a:gd name="T5" fmla="*/ 149 h 165"/>
                <a:gd name="T6" fmla="*/ 23 w 106"/>
                <a:gd name="T7" fmla="*/ 8 h 165"/>
                <a:gd name="T8" fmla="*/ 8 w 106"/>
                <a:gd name="T9" fmla="*/ 3 h 165"/>
                <a:gd name="T10" fmla="*/ 3 w 106"/>
                <a:gd name="T11" fmla="*/ 19 h 165"/>
                <a:gd name="T12" fmla="*/ 84 w 106"/>
                <a:gd name="T13" fmla="*/ 160 h 165"/>
                <a:gd name="T14" fmla="*/ 93 w 106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65">
                  <a:moveTo>
                    <a:pt x="93" y="165"/>
                  </a:moveTo>
                  <a:cubicBezTo>
                    <a:pt x="95" y="165"/>
                    <a:pt x="97" y="165"/>
                    <a:pt x="99" y="164"/>
                  </a:cubicBezTo>
                  <a:cubicBezTo>
                    <a:pt x="104" y="161"/>
                    <a:pt x="106" y="154"/>
                    <a:pt x="103" y="14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2"/>
                    <a:pt x="13" y="0"/>
                    <a:pt x="8" y="3"/>
                  </a:cubicBezTo>
                  <a:cubicBezTo>
                    <a:pt x="2" y="6"/>
                    <a:pt x="0" y="13"/>
                    <a:pt x="3" y="19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6" y="163"/>
                    <a:pt x="90" y="165"/>
                    <a:pt x="93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-775" y="980"/>
              <a:ext cx="244" cy="242"/>
            </a:xfrm>
            <a:custGeom>
              <a:avLst/>
              <a:gdLst>
                <a:gd name="T0" fmla="*/ 66 w 132"/>
                <a:gd name="T1" fmla="*/ 132 h 132"/>
                <a:gd name="T2" fmla="*/ 69 w 132"/>
                <a:gd name="T3" fmla="*/ 132 h 132"/>
                <a:gd name="T4" fmla="*/ 114 w 132"/>
                <a:gd name="T5" fmla="*/ 111 h 132"/>
                <a:gd name="T6" fmla="*/ 132 w 132"/>
                <a:gd name="T7" fmla="*/ 64 h 132"/>
                <a:gd name="T8" fmla="*/ 110 w 132"/>
                <a:gd name="T9" fmla="*/ 18 h 132"/>
                <a:gd name="T10" fmla="*/ 63 w 132"/>
                <a:gd name="T11" fmla="*/ 1 h 132"/>
                <a:gd name="T12" fmla="*/ 18 w 132"/>
                <a:gd name="T13" fmla="*/ 22 h 132"/>
                <a:gd name="T14" fmla="*/ 1 w 132"/>
                <a:gd name="T15" fmla="*/ 70 h 132"/>
                <a:gd name="T16" fmla="*/ 22 w 132"/>
                <a:gd name="T17" fmla="*/ 115 h 132"/>
                <a:gd name="T18" fmla="*/ 66 w 132"/>
                <a:gd name="T19" fmla="*/ 132 h 132"/>
                <a:gd name="T20" fmla="*/ 34 w 132"/>
                <a:gd name="T21" fmla="*/ 37 h 132"/>
                <a:gd name="T22" fmla="*/ 64 w 132"/>
                <a:gd name="T23" fmla="*/ 23 h 132"/>
                <a:gd name="T24" fmla="*/ 64 w 132"/>
                <a:gd name="T25" fmla="*/ 23 h 132"/>
                <a:gd name="T26" fmla="*/ 66 w 132"/>
                <a:gd name="T27" fmla="*/ 23 h 132"/>
                <a:gd name="T28" fmla="*/ 95 w 132"/>
                <a:gd name="T29" fmla="*/ 35 h 132"/>
                <a:gd name="T30" fmla="*/ 109 w 132"/>
                <a:gd name="T31" fmla="*/ 65 h 132"/>
                <a:gd name="T32" fmla="*/ 98 w 132"/>
                <a:gd name="T33" fmla="*/ 96 h 132"/>
                <a:gd name="T34" fmla="*/ 68 w 132"/>
                <a:gd name="T35" fmla="*/ 110 h 132"/>
                <a:gd name="T36" fmla="*/ 37 w 132"/>
                <a:gd name="T37" fmla="*/ 99 h 132"/>
                <a:gd name="T38" fmla="*/ 23 w 132"/>
                <a:gd name="T39" fmla="*/ 69 h 132"/>
                <a:gd name="T40" fmla="*/ 34 w 132"/>
                <a:gd name="T41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67" y="132"/>
                    <a:pt x="68" y="132"/>
                    <a:pt x="69" y="132"/>
                  </a:cubicBezTo>
                  <a:cubicBezTo>
                    <a:pt x="86" y="131"/>
                    <a:pt x="103" y="124"/>
                    <a:pt x="114" y="111"/>
                  </a:cubicBezTo>
                  <a:cubicBezTo>
                    <a:pt x="126" y="98"/>
                    <a:pt x="132" y="81"/>
                    <a:pt x="132" y="64"/>
                  </a:cubicBezTo>
                  <a:cubicBezTo>
                    <a:pt x="131" y="46"/>
                    <a:pt x="123" y="30"/>
                    <a:pt x="110" y="18"/>
                  </a:cubicBezTo>
                  <a:cubicBezTo>
                    <a:pt x="97" y="6"/>
                    <a:pt x="81" y="0"/>
                    <a:pt x="63" y="1"/>
                  </a:cubicBezTo>
                  <a:cubicBezTo>
                    <a:pt x="46" y="2"/>
                    <a:pt x="29" y="10"/>
                    <a:pt x="18" y="22"/>
                  </a:cubicBezTo>
                  <a:cubicBezTo>
                    <a:pt x="6" y="35"/>
                    <a:pt x="0" y="52"/>
                    <a:pt x="1" y="70"/>
                  </a:cubicBezTo>
                  <a:cubicBezTo>
                    <a:pt x="1" y="87"/>
                    <a:pt x="9" y="103"/>
                    <a:pt x="22" y="115"/>
                  </a:cubicBezTo>
                  <a:cubicBezTo>
                    <a:pt x="34" y="126"/>
                    <a:pt x="50" y="132"/>
                    <a:pt x="66" y="132"/>
                  </a:cubicBezTo>
                  <a:close/>
                  <a:moveTo>
                    <a:pt x="34" y="37"/>
                  </a:moveTo>
                  <a:cubicBezTo>
                    <a:pt x="42" y="29"/>
                    <a:pt x="53" y="24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77" y="23"/>
                    <a:pt x="87" y="27"/>
                    <a:pt x="95" y="35"/>
                  </a:cubicBezTo>
                  <a:cubicBezTo>
                    <a:pt x="104" y="42"/>
                    <a:pt x="109" y="53"/>
                    <a:pt x="109" y="65"/>
                  </a:cubicBezTo>
                  <a:cubicBezTo>
                    <a:pt x="110" y="76"/>
                    <a:pt x="106" y="87"/>
                    <a:pt x="98" y="96"/>
                  </a:cubicBezTo>
                  <a:cubicBezTo>
                    <a:pt x="90" y="104"/>
                    <a:pt x="80" y="109"/>
                    <a:pt x="68" y="110"/>
                  </a:cubicBezTo>
                  <a:cubicBezTo>
                    <a:pt x="56" y="110"/>
                    <a:pt x="45" y="106"/>
                    <a:pt x="37" y="99"/>
                  </a:cubicBezTo>
                  <a:cubicBezTo>
                    <a:pt x="28" y="91"/>
                    <a:pt x="23" y="80"/>
                    <a:pt x="23" y="69"/>
                  </a:cubicBezTo>
                  <a:cubicBezTo>
                    <a:pt x="22" y="57"/>
                    <a:pt x="26" y="46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-298" y="1075"/>
              <a:ext cx="245" cy="245"/>
            </a:xfrm>
            <a:custGeom>
              <a:avLst/>
              <a:gdLst>
                <a:gd name="T0" fmla="*/ 69 w 132"/>
                <a:gd name="T1" fmla="*/ 133 h 133"/>
                <a:gd name="T2" fmla="*/ 114 w 132"/>
                <a:gd name="T3" fmla="*/ 111 h 133"/>
                <a:gd name="T4" fmla="*/ 131 w 132"/>
                <a:gd name="T5" fmla="*/ 64 h 133"/>
                <a:gd name="T6" fmla="*/ 63 w 132"/>
                <a:gd name="T7" fmla="*/ 2 h 133"/>
                <a:gd name="T8" fmla="*/ 17 w 132"/>
                <a:gd name="T9" fmla="*/ 23 h 133"/>
                <a:gd name="T10" fmla="*/ 0 w 132"/>
                <a:gd name="T11" fmla="*/ 70 h 133"/>
                <a:gd name="T12" fmla="*/ 66 w 132"/>
                <a:gd name="T13" fmla="*/ 133 h 133"/>
                <a:gd name="T14" fmla="*/ 69 w 132"/>
                <a:gd name="T15" fmla="*/ 133 h 133"/>
                <a:gd name="T16" fmla="*/ 23 w 132"/>
                <a:gd name="T17" fmla="*/ 69 h 133"/>
                <a:gd name="T18" fmla="*/ 34 w 132"/>
                <a:gd name="T19" fmla="*/ 38 h 133"/>
                <a:gd name="T20" fmla="*/ 64 w 132"/>
                <a:gd name="T21" fmla="*/ 24 h 133"/>
                <a:gd name="T22" fmla="*/ 66 w 132"/>
                <a:gd name="T23" fmla="*/ 24 h 133"/>
                <a:gd name="T24" fmla="*/ 109 w 132"/>
                <a:gd name="T25" fmla="*/ 65 h 133"/>
                <a:gd name="T26" fmla="*/ 98 w 132"/>
                <a:gd name="T27" fmla="*/ 96 h 133"/>
                <a:gd name="T28" fmla="*/ 68 w 132"/>
                <a:gd name="T29" fmla="*/ 110 h 133"/>
                <a:gd name="T30" fmla="*/ 23 w 132"/>
                <a:gd name="T31" fmla="*/ 6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69" y="133"/>
                  </a:moveTo>
                  <a:cubicBezTo>
                    <a:pt x="86" y="132"/>
                    <a:pt x="102" y="124"/>
                    <a:pt x="114" y="111"/>
                  </a:cubicBezTo>
                  <a:cubicBezTo>
                    <a:pt x="126" y="98"/>
                    <a:pt x="132" y="82"/>
                    <a:pt x="131" y="64"/>
                  </a:cubicBezTo>
                  <a:cubicBezTo>
                    <a:pt x="130" y="28"/>
                    <a:pt x="99" y="0"/>
                    <a:pt x="63" y="2"/>
                  </a:cubicBezTo>
                  <a:cubicBezTo>
                    <a:pt x="45" y="2"/>
                    <a:pt x="29" y="10"/>
                    <a:pt x="17" y="23"/>
                  </a:cubicBezTo>
                  <a:cubicBezTo>
                    <a:pt x="6" y="36"/>
                    <a:pt x="0" y="53"/>
                    <a:pt x="0" y="70"/>
                  </a:cubicBezTo>
                  <a:cubicBezTo>
                    <a:pt x="2" y="105"/>
                    <a:pt x="31" y="133"/>
                    <a:pt x="66" y="133"/>
                  </a:cubicBezTo>
                  <a:cubicBezTo>
                    <a:pt x="67" y="133"/>
                    <a:pt x="68" y="133"/>
                    <a:pt x="69" y="133"/>
                  </a:cubicBezTo>
                  <a:close/>
                  <a:moveTo>
                    <a:pt x="23" y="69"/>
                  </a:moveTo>
                  <a:cubicBezTo>
                    <a:pt x="22" y="58"/>
                    <a:pt x="26" y="46"/>
                    <a:pt x="34" y="38"/>
                  </a:cubicBezTo>
                  <a:cubicBezTo>
                    <a:pt x="42" y="29"/>
                    <a:pt x="52" y="24"/>
                    <a:pt x="64" y="24"/>
                  </a:cubicBezTo>
                  <a:cubicBezTo>
                    <a:pt x="65" y="24"/>
                    <a:pt x="65" y="24"/>
                    <a:pt x="66" y="24"/>
                  </a:cubicBezTo>
                  <a:cubicBezTo>
                    <a:pt x="89" y="24"/>
                    <a:pt x="108" y="42"/>
                    <a:pt x="109" y="65"/>
                  </a:cubicBezTo>
                  <a:cubicBezTo>
                    <a:pt x="110" y="77"/>
                    <a:pt x="106" y="88"/>
                    <a:pt x="98" y="96"/>
                  </a:cubicBezTo>
                  <a:cubicBezTo>
                    <a:pt x="90" y="105"/>
                    <a:pt x="79" y="110"/>
                    <a:pt x="68" y="110"/>
                  </a:cubicBezTo>
                  <a:cubicBezTo>
                    <a:pt x="44" y="111"/>
                    <a:pt x="24" y="93"/>
                    <a:pt x="23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-675" y="160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-285" y="531"/>
              <a:ext cx="63" cy="129"/>
            </a:xfrm>
            <a:custGeom>
              <a:avLst/>
              <a:gdLst>
                <a:gd name="T0" fmla="*/ 10 w 34"/>
                <a:gd name="T1" fmla="*/ 69 h 70"/>
                <a:gd name="T2" fmla="*/ 12 w 34"/>
                <a:gd name="T3" fmla="*/ 70 h 70"/>
                <a:gd name="T4" fmla="*/ 23 w 34"/>
                <a:gd name="T5" fmla="*/ 61 h 70"/>
                <a:gd name="T6" fmla="*/ 32 w 34"/>
                <a:gd name="T7" fmla="*/ 14 h 70"/>
                <a:gd name="T8" fmla="*/ 24 w 34"/>
                <a:gd name="T9" fmla="*/ 1 h 70"/>
                <a:gd name="T10" fmla="*/ 11 w 34"/>
                <a:gd name="T11" fmla="*/ 9 h 70"/>
                <a:gd name="T12" fmla="*/ 1 w 34"/>
                <a:gd name="T13" fmla="*/ 56 h 70"/>
                <a:gd name="T14" fmla="*/ 10 w 34"/>
                <a:gd name="T15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10" y="69"/>
                  </a:moveTo>
                  <a:cubicBezTo>
                    <a:pt x="10" y="70"/>
                    <a:pt x="11" y="70"/>
                    <a:pt x="12" y="70"/>
                  </a:cubicBezTo>
                  <a:cubicBezTo>
                    <a:pt x="17" y="70"/>
                    <a:pt x="22" y="66"/>
                    <a:pt x="23" y="61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8"/>
                    <a:pt x="30" y="2"/>
                    <a:pt x="24" y="1"/>
                  </a:cubicBezTo>
                  <a:cubicBezTo>
                    <a:pt x="18" y="0"/>
                    <a:pt x="12" y="3"/>
                    <a:pt x="11" y="9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2"/>
                    <a:pt x="4" y="68"/>
                    <a:pt x="1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-849" y="1267"/>
              <a:ext cx="111" cy="154"/>
            </a:xfrm>
            <a:custGeom>
              <a:avLst/>
              <a:gdLst>
                <a:gd name="T0" fmla="*/ 7 w 60"/>
                <a:gd name="T1" fmla="*/ 3 h 84"/>
                <a:gd name="T2" fmla="*/ 3 w 60"/>
                <a:gd name="T3" fmla="*/ 18 h 84"/>
                <a:gd name="T4" fmla="*/ 38 w 60"/>
                <a:gd name="T5" fmla="*/ 78 h 84"/>
                <a:gd name="T6" fmla="*/ 48 w 60"/>
                <a:gd name="T7" fmla="*/ 84 h 84"/>
                <a:gd name="T8" fmla="*/ 53 w 60"/>
                <a:gd name="T9" fmla="*/ 82 h 84"/>
                <a:gd name="T10" fmla="*/ 57 w 60"/>
                <a:gd name="T11" fmla="*/ 67 h 84"/>
                <a:gd name="T12" fmla="*/ 22 w 60"/>
                <a:gd name="T13" fmla="*/ 7 h 84"/>
                <a:gd name="T14" fmla="*/ 7 w 60"/>
                <a:gd name="T15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84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0" y="82"/>
                    <a:pt x="44" y="84"/>
                    <a:pt x="48" y="84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9" y="79"/>
                    <a:pt x="60" y="72"/>
                    <a:pt x="57" y="6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-483" y="890"/>
              <a:ext cx="415" cy="731"/>
            </a:xfrm>
            <a:custGeom>
              <a:avLst/>
              <a:gdLst>
                <a:gd name="T0" fmla="*/ 212 w 224"/>
                <a:gd name="T1" fmla="*/ 398 h 398"/>
                <a:gd name="T2" fmla="*/ 223 w 224"/>
                <a:gd name="T3" fmla="*/ 388 h 398"/>
                <a:gd name="T4" fmla="*/ 213 w 224"/>
                <a:gd name="T5" fmla="*/ 376 h 398"/>
                <a:gd name="T6" fmla="*/ 166 w 224"/>
                <a:gd name="T7" fmla="*/ 368 h 398"/>
                <a:gd name="T8" fmla="*/ 53 w 224"/>
                <a:gd name="T9" fmla="*/ 280 h 398"/>
                <a:gd name="T10" fmla="*/ 36 w 224"/>
                <a:gd name="T11" fmla="*/ 141 h 398"/>
                <a:gd name="T12" fmla="*/ 208 w 224"/>
                <a:gd name="T13" fmla="*/ 45 h 398"/>
                <a:gd name="T14" fmla="*/ 222 w 224"/>
                <a:gd name="T15" fmla="*/ 37 h 398"/>
                <a:gd name="T16" fmla="*/ 214 w 224"/>
                <a:gd name="T17" fmla="*/ 23 h 398"/>
                <a:gd name="T18" fmla="*/ 15 w 224"/>
                <a:gd name="T19" fmla="*/ 135 h 398"/>
                <a:gd name="T20" fmla="*/ 33 w 224"/>
                <a:gd name="T21" fmla="*/ 291 h 398"/>
                <a:gd name="T22" fmla="*/ 160 w 224"/>
                <a:gd name="T23" fmla="*/ 389 h 398"/>
                <a:gd name="T24" fmla="*/ 211 w 224"/>
                <a:gd name="T25" fmla="*/ 398 h 398"/>
                <a:gd name="T26" fmla="*/ 212 w 224"/>
                <a:gd name="T2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398">
                  <a:moveTo>
                    <a:pt x="212" y="398"/>
                  </a:moveTo>
                  <a:cubicBezTo>
                    <a:pt x="218" y="398"/>
                    <a:pt x="223" y="394"/>
                    <a:pt x="223" y="388"/>
                  </a:cubicBezTo>
                  <a:cubicBezTo>
                    <a:pt x="224" y="382"/>
                    <a:pt x="219" y="376"/>
                    <a:pt x="213" y="376"/>
                  </a:cubicBezTo>
                  <a:cubicBezTo>
                    <a:pt x="197" y="375"/>
                    <a:pt x="182" y="372"/>
                    <a:pt x="166" y="368"/>
                  </a:cubicBezTo>
                  <a:cubicBezTo>
                    <a:pt x="118" y="354"/>
                    <a:pt x="77" y="323"/>
                    <a:pt x="53" y="280"/>
                  </a:cubicBezTo>
                  <a:cubicBezTo>
                    <a:pt x="29" y="237"/>
                    <a:pt x="23" y="188"/>
                    <a:pt x="36" y="141"/>
                  </a:cubicBezTo>
                  <a:cubicBezTo>
                    <a:pt x="57" y="67"/>
                    <a:pt x="134" y="24"/>
                    <a:pt x="208" y="45"/>
                  </a:cubicBezTo>
                  <a:cubicBezTo>
                    <a:pt x="214" y="46"/>
                    <a:pt x="220" y="43"/>
                    <a:pt x="222" y="37"/>
                  </a:cubicBezTo>
                  <a:cubicBezTo>
                    <a:pt x="223" y="31"/>
                    <a:pt x="220" y="25"/>
                    <a:pt x="214" y="23"/>
                  </a:cubicBezTo>
                  <a:cubicBezTo>
                    <a:pt x="128" y="0"/>
                    <a:pt x="39" y="50"/>
                    <a:pt x="15" y="135"/>
                  </a:cubicBezTo>
                  <a:cubicBezTo>
                    <a:pt x="0" y="187"/>
                    <a:pt x="6" y="243"/>
                    <a:pt x="33" y="291"/>
                  </a:cubicBezTo>
                  <a:cubicBezTo>
                    <a:pt x="61" y="339"/>
                    <a:pt x="106" y="374"/>
                    <a:pt x="160" y="389"/>
                  </a:cubicBezTo>
                  <a:cubicBezTo>
                    <a:pt x="177" y="394"/>
                    <a:pt x="194" y="397"/>
                    <a:pt x="211" y="398"/>
                  </a:cubicBezTo>
                  <a:cubicBezTo>
                    <a:pt x="211" y="398"/>
                    <a:pt x="212" y="398"/>
                    <a:pt x="212" y="3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-527" y="702"/>
              <a:ext cx="512" cy="206"/>
            </a:xfrm>
            <a:custGeom>
              <a:avLst/>
              <a:gdLst>
                <a:gd name="T0" fmla="*/ 4 w 277"/>
                <a:gd name="T1" fmla="*/ 94 h 112"/>
                <a:gd name="T2" fmla="*/ 6 w 277"/>
                <a:gd name="T3" fmla="*/ 109 h 112"/>
                <a:gd name="T4" fmla="*/ 13 w 277"/>
                <a:gd name="T5" fmla="*/ 112 h 112"/>
                <a:gd name="T6" fmla="*/ 21 w 277"/>
                <a:gd name="T7" fmla="*/ 108 h 112"/>
                <a:gd name="T8" fmla="*/ 258 w 277"/>
                <a:gd name="T9" fmla="*/ 76 h 112"/>
                <a:gd name="T10" fmla="*/ 274 w 277"/>
                <a:gd name="T11" fmla="*/ 73 h 112"/>
                <a:gd name="T12" fmla="*/ 271 w 277"/>
                <a:gd name="T13" fmla="*/ 57 h 112"/>
                <a:gd name="T14" fmla="*/ 4 w 277"/>
                <a:gd name="T15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12">
                  <a:moveTo>
                    <a:pt x="4" y="94"/>
                  </a:moveTo>
                  <a:cubicBezTo>
                    <a:pt x="0" y="98"/>
                    <a:pt x="1" y="105"/>
                    <a:pt x="6" y="109"/>
                  </a:cubicBezTo>
                  <a:cubicBezTo>
                    <a:pt x="8" y="111"/>
                    <a:pt x="10" y="112"/>
                    <a:pt x="13" y="112"/>
                  </a:cubicBezTo>
                  <a:cubicBezTo>
                    <a:pt x="16" y="112"/>
                    <a:pt x="19" y="111"/>
                    <a:pt x="21" y="108"/>
                  </a:cubicBezTo>
                  <a:cubicBezTo>
                    <a:pt x="81" y="39"/>
                    <a:pt x="182" y="25"/>
                    <a:pt x="258" y="76"/>
                  </a:cubicBezTo>
                  <a:cubicBezTo>
                    <a:pt x="263" y="79"/>
                    <a:pt x="270" y="78"/>
                    <a:pt x="274" y="73"/>
                  </a:cubicBezTo>
                  <a:cubicBezTo>
                    <a:pt x="277" y="68"/>
                    <a:pt x="276" y="61"/>
                    <a:pt x="271" y="57"/>
                  </a:cubicBezTo>
                  <a:cubicBezTo>
                    <a:pt x="185" y="0"/>
                    <a:pt x="71" y="16"/>
                    <a:pt x="4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-483" y="1796"/>
              <a:ext cx="178" cy="88"/>
            </a:xfrm>
            <a:custGeom>
              <a:avLst/>
              <a:gdLst>
                <a:gd name="T0" fmla="*/ 80 w 96"/>
                <a:gd name="T1" fmla="*/ 2 h 48"/>
                <a:gd name="T2" fmla="*/ 9 w 96"/>
                <a:gd name="T3" fmla="*/ 26 h 48"/>
                <a:gd name="T4" fmla="*/ 2 w 96"/>
                <a:gd name="T5" fmla="*/ 40 h 48"/>
                <a:gd name="T6" fmla="*/ 12 w 96"/>
                <a:gd name="T7" fmla="*/ 48 h 48"/>
                <a:gd name="T8" fmla="*/ 16 w 96"/>
                <a:gd name="T9" fmla="*/ 47 h 48"/>
                <a:gd name="T10" fmla="*/ 87 w 96"/>
                <a:gd name="T11" fmla="*/ 23 h 48"/>
                <a:gd name="T12" fmla="*/ 94 w 96"/>
                <a:gd name="T13" fmla="*/ 9 h 48"/>
                <a:gd name="T14" fmla="*/ 80 w 96"/>
                <a:gd name="T1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80" y="2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3" y="28"/>
                    <a:pt x="0" y="34"/>
                    <a:pt x="2" y="40"/>
                  </a:cubicBezTo>
                  <a:cubicBezTo>
                    <a:pt x="3" y="45"/>
                    <a:pt x="8" y="48"/>
                    <a:pt x="12" y="48"/>
                  </a:cubicBezTo>
                  <a:cubicBezTo>
                    <a:pt x="14" y="48"/>
                    <a:pt x="15" y="48"/>
                    <a:pt x="16" y="4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93" y="21"/>
                    <a:pt x="96" y="15"/>
                    <a:pt x="94" y="9"/>
                  </a:cubicBezTo>
                  <a:cubicBezTo>
                    <a:pt x="92" y="3"/>
                    <a:pt x="86" y="0"/>
                    <a:pt x="8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-216" y="1370"/>
              <a:ext cx="209" cy="97"/>
            </a:xfrm>
            <a:custGeom>
              <a:avLst/>
              <a:gdLst>
                <a:gd name="T0" fmla="*/ 111 w 113"/>
                <a:gd name="T1" fmla="*/ 9 h 53"/>
                <a:gd name="T2" fmla="*/ 97 w 113"/>
                <a:gd name="T3" fmla="*/ 2 h 53"/>
                <a:gd name="T4" fmla="*/ 9 w 113"/>
                <a:gd name="T5" fmla="*/ 32 h 53"/>
                <a:gd name="T6" fmla="*/ 2 w 113"/>
                <a:gd name="T7" fmla="*/ 46 h 53"/>
                <a:gd name="T8" fmla="*/ 12 w 113"/>
                <a:gd name="T9" fmla="*/ 53 h 53"/>
                <a:gd name="T10" fmla="*/ 16 w 113"/>
                <a:gd name="T11" fmla="*/ 53 h 53"/>
                <a:gd name="T12" fmla="*/ 104 w 113"/>
                <a:gd name="T13" fmla="*/ 23 h 53"/>
                <a:gd name="T14" fmla="*/ 111 w 113"/>
                <a:gd name="T1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3">
                  <a:moveTo>
                    <a:pt x="111" y="9"/>
                  </a:moveTo>
                  <a:cubicBezTo>
                    <a:pt x="110" y="3"/>
                    <a:pt x="103" y="0"/>
                    <a:pt x="97" y="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3" y="33"/>
                    <a:pt x="0" y="40"/>
                    <a:pt x="2" y="46"/>
                  </a:cubicBezTo>
                  <a:cubicBezTo>
                    <a:pt x="3" y="50"/>
                    <a:pt x="8" y="53"/>
                    <a:pt x="12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10" y="21"/>
                    <a:pt x="113" y="15"/>
                    <a:pt x="11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-218" y="1871"/>
              <a:ext cx="189" cy="681"/>
            </a:xfrm>
            <a:custGeom>
              <a:avLst/>
              <a:gdLst>
                <a:gd name="T0" fmla="*/ 25 w 102"/>
                <a:gd name="T1" fmla="*/ 9 h 370"/>
                <a:gd name="T2" fmla="*/ 11 w 102"/>
                <a:gd name="T3" fmla="*/ 2 h 370"/>
                <a:gd name="T4" fmla="*/ 4 w 102"/>
                <a:gd name="T5" fmla="*/ 17 h 370"/>
                <a:gd name="T6" fmla="*/ 78 w 102"/>
                <a:gd name="T7" fmla="*/ 224 h 370"/>
                <a:gd name="T8" fmla="*/ 3 w 102"/>
                <a:gd name="T9" fmla="*/ 353 h 370"/>
                <a:gd name="T10" fmla="*/ 7 w 102"/>
                <a:gd name="T11" fmla="*/ 368 h 370"/>
                <a:gd name="T12" fmla="*/ 12 w 102"/>
                <a:gd name="T13" fmla="*/ 370 h 370"/>
                <a:gd name="T14" fmla="*/ 22 w 102"/>
                <a:gd name="T15" fmla="*/ 364 h 370"/>
                <a:gd name="T16" fmla="*/ 100 w 102"/>
                <a:gd name="T17" fmla="*/ 231 h 370"/>
                <a:gd name="T18" fmla="*/ 101 w 102"/>
                <a:gd name="T19" fmla="*/ 221 h 370"/>
                <a:gd name="T20" fmla="*/ 25 w 102"/>
                <a:gd name="T21" fmla="*/ 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370">
                  <a:moveTo>
                    <a:pt x="25" y="9"/>
                  </a:moveTo>
                  <a:cubicBezTo>
                    <a:pt x="23" y="3"/>
                    <a:pt x="16" y="0"/>
                    <a:pt x="11" y="2"/>
                  </a:cubicBezTo>
                  <a:cubicBezTo>
                    <a:pt x="5" y="4"/>
                    <a:pt x="2" y="11"/>
                    <a:pt x="4" y="17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0" y="358"/>
                    <a:pt x="2" y="365"/>
                    <a:pt x="7" y="368"/>
                  </a:cubicBezTo>
                  <a:cubicBezTo>
                    <a:pt x="9" y="369"/>
                    <a:pt x="11" y="370"/>
                    <a:pt x="12" y="370"/>
                  </a:cubicBezTo>
                  <a:cubicBezTo>
                    <a:pt x="16" y="370"/>
                    <a:pt x="20" y="368"/>
                    <a:pt x="22" y="364"/>
                  </a:cubicBezTo>
                  <a:cubicBezTo>
                    <a:pt x="100" y="231"/>
                    <a:pt x="100" y="231"/>
                    <a:pt x="100" y="231"/>
                  </a:cubicBezTo>
                  <a:cubicBezTo>
                    <a:pt x="102" y="228"/>
                    <a:pt x="102" y="224"/>
                    <a:pt x="101" y="221"/>
                  </a:cubicBezTo>
                  <a:lnTo>
                    <a:pt x="2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-790" y="1938"/>
              <a:ext cx="370" cy="444"/>
            </a:xfrm>
            <a:custGeom>
              <a:avLst/>
              <a:gdLst>
                <a:gd name="T0" fmla="*/ 156 w 200"/>
                <a:gd name="T1" fmla="*/ 34 h 242"/>
                <a:gd name="T2" fmla="*/ 169 w 200"/>
                <a:gd name="T3" fmla="*/ 25 h 242"/>
                <a:gd name="T4" fmla="*/ 160 w 200"/>
                <a:gd name="T5" fmla="*/ 12 h 242"/>
                <a:gd name="T6" fmla="*/ 10 w 200"/>
                <a:gd name="T7" fmla="*/ 118 h 242"/>
                <a:gd name="T8" fmla="*/ 97 w 200"/>
                <a:gd name="T9" fmla="*/ 240 h 242"/>
                <a:gd name="T10" fmla="*/ 112 w 200"/>
                <a:gd name="T11" fmla="*/ 242 h 242"/>
                <a:gd name="T12" fmla="*/ 162 w 200"/>
                <a:gd name="T13" fmla="*/ 226 h 242"/>
                <a:gd name="T14" fmla="*/ 197 w 200"/>
                <a:gd name="T15" fmla="*/ 169 h 242"/>
                <a:gd name="T16" fmla="*/ 185 w 200"/>
                <a:gd name="T17" fmla="*/ 116 h 242"/>
                <a:gd name="T18" fmla="*/ 138 w 200"/>
                <a:gd name="T19" fmla="*/ 86 h 242"/>
                <a:gd name="T20" fmla="*/ 126 w 200"/>
                <a:gd name="T21" fmla="*/ 96 h 242"/>
                <a:gd name="T22" fmla="*/ 135 w 200"/>
                <a:gd name="T23" fmla="*/ 108 h 242"/>
                <a:gd name="T24" fmla="*/ 167 w 200"/>
                <a:gd name="T25" fmla="*/ 128 h 242"/>
                <a:gd name="T26" fmla="*/ 175 w 200"/>
                <a:gd name="T27" fmla="*/ 165 h 242"/>
                <a:gd name="T28" fmla="*/ 149 w 200"/>
                <a:gd name="T29" fmla="*/ 207 h 242"/>
                <a:gd name="T30" fmla="*/ 101 w 200"/>
                <a:gd name="T31" fmla="*/ 218 h 242"/>
                <a:gd name="T32" fmla="*/ 32 w 200"/>
                <a:gd name="T33" fmla="*/ 122 h 242"/>
                <a:gd name="T34" fmla="*/ 156 w 200"/>
                <a:gd name="T35" fmla="*/ 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42">
                  <a:moveTo>
                    <a:pt x="156" y="34"/>
                  </a:moveTo>
                  <a:cubicBezTo>
                    <a:pt x="162" y="35"/>
                    <a:pt x="168" y="31"/>
                    <a:pt x="169" y="25"/>
                  </a:cubicBezTo>
                  <a:cubicBezTo>
                    <a:pt x="170" y="19"/>
                    <a:pt x="166" y="13"/>
                    <a:pt x="160" y="12"/>
                  </a:cubicBezTo>
                  <a:cubicBezTo>
                    <a:pt x="89" y="0"/>
                    <a:pt x="22" y="48"/>
                    <a:pt x="10" y="118"/>
                  </a:cubicBezTo>
                  <a:cubicBezTo>
                    <a:pt x="0" y="176"/>
                    <a:pt x="39" y="231"/>
                    <a:pt x="97" y="240"/>
                  </a:cubicBezTo>
                  <a:cubicBezTo>
                    <a:pt x="102" y="241"/>
                    <a:pt x="107" y="242"/>
                    <a:pt x="112" y="242"/>
                  </a:cubicBezTo>
                  <a:cubicBezTo>
                    <a:pt x="130" y="242"/>
                    <a:pt x="147" y="236"/>
                    <a:pt x="162" y="226"/>
                  </a:cubicBezTo>
                  <a:cubicBezTo>
                    <a:pt x="181" y="212"/>
                    <a:pt x="193" y="192"/>
                    <a:pt x="197" y="169"/>
                  </a:cubicBezTo>
                  <a:cubicBezTo>
                    <a:pt x="200" y="150"/>
                    <a:pt x="196" y="131"/>
                    <a:pt x="185" y="116"/>
                  </a:cubicBezTo>
                  <a:cubicBezTo>
                    <a:pt x="174" y="100"/>
                    <a:pt x="157" y="90"/>
                    <a:pt x="138" y="86"/>
                  </a:cubicBezTo>
                  <a:cubicBezTo>
                    <a:pt x="132" y="85"/>
                    <a:pt x="127" y="89"/>
                    <a:pt x="126" y="96"/>
                  </a:cubicBezTo>
                  <a:cubicBezTo>
                    <a:pt x="125" y="102"/>
                    <a:pt x="129" y="107"/>
                    <a:pt x="135" y="108"/>
                  </a:cubicBezTo>
                  <a:cubicBezTo>
                    <a:pt x="148" y="111"/>
                    <a:pt x="159" y="118"/>
                    <a:pt x="167" y="128"/>
                  </a:cubicBezTo>
                  <a:cubicBezTo>
                    <a:pt x="174" y="139"/>
                    <a:pt x="177" y="152"/>
                    <a:pt x="175" y="165"/>
                  </a:cubicBezTo>
                  <a:cubicBezTo>
                    <a:pt x="172" y="183"/>
                    <a:pt x="163" y="197"/>
                    <a:pt x="149" y="207"/>
                  </a:cubicBezTo>
                  <a:cubicBezTo>
                    <a:pt x="135" y="217"/>
                    <a:pt x="118" y="221"/>
                    <a:pt x="101" y="218"/>
                  </a:cubicBezTo>
                  <a:cubicBezTo>
                    <a:pt x="55" y="211"/>
                    <a:pt x="24" y="167"/>
                    <a:pt x="32" y="122"/>
                  </a:cubicBezTo>
                  <a:cubicBezTo>
                    <a:pt x="42" y="64"/>
                    <a:pt x="97" y="24"/>
                    <a:pt x="15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-381" y="1954"/>
              <a:ext cx="202" cy="331"/>
            </a:xfrm>
            <a:custGeom>
              <a:avLst/>
              <a:gdLst>
                <a:gd name="T0" fmla="*/ 7 w 109"/>
                <a:gd name="T1" fmla="*/ 3 h 180"/>
                <a:gd name="T2" fmla="*/ 3 w 109"/>
                <a:gd name="T3" fmla="*/ 18 h 180"/>
                <a:gd name="T4" fmla="*/ 86 w 109"/>
                <a:gd name="T5" fmla="*/ 174 h 180"/>
                <a:gd name="T6" fmla="*/ 96 w 109"/>
                <a:gd name="T7" fmla="*/ 180 h 180"/>
                <a:gd name="T8" fmla="*/ 101 w 109"/>
                <a:gd name="T9" fmla="*/ 179 h 180"/>
                <a:gd name="T10" fmla="*/ 106 w 109"/>
                <a:gd name="T11" fmla="*/ 164 h 180"/>
                <a:gd name="T12" fmla="*/ 22 w 109"/>
                <a:gd name="T13" fmla="*/ 8 h 180"/>
                <a:gd name="T14" fmla="*/ 7 w 109"/>
                <a:gd name="T15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80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8" y="178"/>
                    <a:pt x="92" y="180"/>
                    <a:pt x="96" y="180"/>
                  </a:cubicBezTo>
                  <a:cubicBezTo>
                    <a:pt x="98" y="180"/>
                    <a:pt x="100" y="180"/>
                    <a:pt x="101" y="179"/>
                  </a:cubicBezTo>
                  <a:cubicBezTo>
                    <a:pt x="107" y="176"/>
                    <a:pt x="109" y="169"/>
                    <a:pt x="106" y="16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2"/>
                    <a:pt x="13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0"/>
            <p:cNvSpPr>
              <a:spLocks/>
            </p:cNvSpPr>
            <p:nvPr userDrawn="1"/>
          </p:nvSpPr>
          <p:spPr bwMode="auto">
            <a:xfrm>
              <a:off x="-189" y="202"/>
              <a:ext cx="145" cy="372"/>
            </a:xfrm>
            <a:custGeom>
              <a:avLst/>
              <a:gdLst>
                <a:gd name="T0" fmla="*/ 9 w 78"/>
                <a:gd name="T1" fmla="*/ 1 h 202"/>
                <a:gd name="T2" fmla="*/ 2 w 78"/>
                <a:gd name="T3" fmla="*/ 15 h 202"/>
                <a:gd name="T4" fmla="*/ 55 w 78"/>
                <a:gd name="T5" fmla="*/ 194 h 202"/>
                <a:gd name="T6" fmla="*/ 65 w 78"/>
                <a:gd name="T7" fmla="*/ 202 h 202"/>
                <a:gd name="T8" fmla="*/ 69 w 78"/>
                <a:gd name="T9" fmla="*/ 201 h 202"/>
                <a:gd name="T10" fmla="*/ 76 w 78"/>
                <a:gd name="T11" fmla="*/ 187 h 202"/>
                <a:gd name="T12" fmla="*/ 23 w 78"/>
                <a:gd name="T13" fmla="*/ 9 h 202"/>
                <a:gd name="T14" fmla="*/ 9 w 78"/>
                <a:gd name="T15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2">
                  <a:moveTo>
                    <a:pt x="9" y="1"/>
                  </a:moveTo>
                  <a:cubicBezTo>
                    <a:pt x="3" y="3"/>
                    <a:pt x="0" y="9"/>
                    <a:pt x="2" y="15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6" y="199"/>
                    <a:pt x="61" y="202"/>
                    <a:pt x="65" y="202"/>
                  </a:cubicBezTo>
                  <a:cubicBezTo>
                    <a:pt x="67" y="202"/>
                    <a:pt x="68" y="202"/>
                    <a:pt x="69" y="201"/>
                  </a:cubicBezTo>
                  <a:cubicBezTo>
                    <a:pt x="75" y="200"/>
                    <a:pt x="78" y="193"/>
                    <a:pt x="76" y="18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-806" y="3860"/>
              <a:ext cx="336" cy="118"/>
            </a:xfrm>
            <a:custGeom>
              <a:avLst/>
              <a:gdLst>
                <a:gd name="T0" fmla="*/ 2 w 182"/>
                <a:gd name="T1" fmla="*/ 10 h 64"/>
                <a:gd name="T2" fmla="*/ 10 w 182"/>
                <a:gd name="T3" fmla="*/ 23 h 64"/>
                <a:gd name="T4" fmla="*/ 167 w 182"/>
                <a:gd name="T5" fmla="*/ 63 h 64"/>
                <a:gd name="T6" fmla="*/ 170 w 182"/>
                <a:gd name="T7" fmla="*/ 64 h 64"/>
                <a:gd name="T8" fmla="*/ 180 w 182"/>
                <a:gd name="T9" fmla="*/ 55 h 64"/>
                <a:gd name="T10" fmla="*/ 172 w 182"/>
                <a:gd name="T11" fmla="*/ 42 h 64"/>
                <a:gd name="T12" fmla="*/ 15 w 182"/>
                <a:gd name="T13" fmla="*/ 2 h 64"/>
                <a:gd name="T14" fmla="*/ 2 w 182"/>
                <a:gd name="T15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64">
                  <a:moveTo>
                    <a:pt x="2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8" y="64"/>
                    <a:pt x="169" y="64"/>
                    <a:pt x="170" y="64"/>
                  </a:cubicBezTo>
                  <a:cubicBezTo>
                    <a:pt x="175" y="64"/>
                    <a:pt x="179" y="60"/>
                    <a:pt x="180" y="55"/>
                  </a:cubicBezTo>
                  <a:cubicBezTo>
                    <a:pt x="182" y="49"/>
                    <a:pt x="178" y="43"/>
                    <a:pt x="172" y="4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9" y="0"/>
                    <a:pt x="3" y="4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-597" y="3730"/>
              <a:ext cx="414" cy="768"/>
            </a:xfrm>
            <a:custGeom>
              <a:avLst/>
              <a:gdLst>
                <a:gd name="T0" fmla="*/ 201 w 224"/>
                <a:gd name="T1" fmla="*/ 272 h 418"/>
                <a:gd name="T2" fmla="*/ 205 w 224"/>
                <a:gd name="T3" fmla="*/ 264 h 418"/>
                <a:gd name="T4" fmla="*/ 201 w 224"/>
                <a:gd name="T5" fmla="*/ 255 h 418"/>
                <a:gd name="T6" fmla="*/ 137 w 224"/>
                <a:gd name="T7" fmla="*/ 202 h 418"/>
                <a:gd name="T8" fmla="*/ 220 w 224"/>
                <a:gd name="T9" fmla="*/ 126 h 418"/>
                <a:gd name="T10" fmla="*/ 223 w 224"/>
                <a:gd name="T11" fmla="*/ 117 h 418"/>
                <a:gd name="T12" fmla="*/ 217 w 224"/>
                <a:gd name="T13" fmla="*/ 108 h 418"/>
                <a:gd name="T14" fmla="*/ 18 w 224"/>
                <a:gd name="T15" fmla="*/ 3 h 418"/>
                <a:gd name="T16" fmla="*/ 3 w 224"/>
                <a:gd name="T17" fmla="*/ 7 h 418"/>
                <a:gd name="T18" fmla="*/ 8 w 224"/>
                <a:gd name="T19" fmla="*/ 22 h 418"/>
                <a:gd name="T20" fmla="*/ 193 w 224"/>
                <a:gd name="T21" fmla="*/ 121 h 418"/>
                <a:gd name="T22" fmla="*/ 113 w 224"/>
                <a:gd name="T23" fmla="*/ 194 h 418"/>
                <a:gd name="T24" fmla="*/ 109 w 224"/>
                <a:gd name="T25" fmla="*/ 203 h 418"/>
                <a:gd name="T26" fmla="*/ 113 w 224"/>
                <a:gd name="T27" fmla="*/ 211 h 418"/>
                <a:gd name="T28" fmla="*/ 177 w 224"/>
                <a:gd name="T29" fmla="*/ 264 h 418"/>
                <a:gd name="T30" fmla="*/ 24 w 224"/>
                <a:gd name="T31" fmla="*/ 399 h 418"/>
                <a:gd name="T32" fmla="*/ 23 w 224"/>
                <a:gd name="T33" fmla="*/ 415 h 418"/>
                <a:gd name="T34" fmla="*/ 31 w 224"/>
                <a:gd name="T35" fmla="*/ 418 h 418"/>
                <a:gd name="T36" fmla="*/ 38 w 224"/>
                <a:gd name="T37" fmla="*/ 416 h 418"/>
                <a:gd name="T38" fmla="*/ 201 w 224"/>
                <a:gd name="T39" fmla="*/ 27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418">
                  <a:moveTo>
                    <a:pt x="201" y="272"/>
                  </a:moveTo>
                  <a:cubicBezTo>
                    <a:pt x="203" y="270"/>
                    <a:pt x="205" y="267"/>
                    <a:pt x="205" y="264"/>
                  </a:cubicBezTo>
                  <a:cubicBezTo>
                    <a:pt x="205" y="261"/>
                    <a:pt x="203" y="258"/>
                    <a:pt x="201" y="255"/>
                  </a:cubicBezTo>
                  <a:cubicBezTo>
                    <a:pt x="137" y="202"/>
                    <a:pt x="137" y="202"/>
                    <a:pt x="137" y="202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22" y="124"/>
                    <a:pt x="224" y="120"/>
                    <a:pt x="223" y="117"/>
                  </a:cubicBezTo>
                  <a:cubicBezTo>
                    <a:pt x="223" y="113"/>
                    <a:pt x="221" y="110"/>
                    <a:pt x="217" y="10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7"/>
                  </a:cubicBezTo>
                  <a:cubicBezTo>
                    <a:pt x="0" y="13"/>
                    <a:pt x="2" y="19"/>
                    <a:pt x="8" y="22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1" y="196"/>
                    <a:pt x="109" y="199"/>
                    <a:pt x="109" y="203"/>
                  </a:cubicBezTo>
                  <a:cubicBezTo>
                    <a:pt x="109" y="206"/>
                    <a:pt x="111" y="209"/>
                    <a:pt x="113" y="211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19" y="403"/>
                    <a:pt x="19" y="410"/>
                    <a:pt x="23" y="415"/>
                  </a:cubicBezTo>
                  <a:cubicBezTo>
                    <a:pt x="25" y="417"/>
                    <a:pt x="28" y="418"/>
                    <a:pt x="31" y="418"/>
                  </a:cubicBezTo>
                  <a:cubicBezTo>
                    <a:pt x="34" y="418"/>
                    <a:pt x="36" y="417"/>
                    <a:pt x="38" y="416"/>
                  </a:cubicBezTo>
                  <a:lnTo>
                    <a:pt x="201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-884" y="4331"/>
              <a:ext cx="216" cy="195"/>
            </a:xfrm>
            <a:custGeom>
              <a:avLst/>
              <a:gdLst>
                <a:gd name="T0" fmla="*/ 107 w 117"/>
                <a:gd name="T1" fmla="*/ 82 h 106"/>
                <a:gd name="T2" fmla="*/ 0 w 117"/>
                <a:gd name="T3" fmla="*/ 0 h 106"/>
                <a:gd name="T4" fmla="*/ 0 w 117"/>
                <a:gd name="T5" fmla="*/ 41 h 106"/>
                <a:gd name="T6" fmla="*/ 100 w 117"/>
                <a:gd name="T7" fmla="*/ 105 h 106"/>
                <a:gd name="T8" fmla="*/ 103 w 117"/>
                <a:gd name="T9" fmla="*/ 106 h 106"/>
                <a:gd name="T10" fmla="*/ 115 w 117"/>
                <a:gd name="T11" fmla="*/ 97 h 106"/>
                <a:gd name="T12" fmla="*/ 107 w 117"/>
                <a:gd name="T13" fmla="*/ 8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6">
                  <a:moveTo>
                    <a:pt x="107" y="82"/>
                  </a:moveTo>
                  <a:cubicBezTo>
                    <a:pt x="59" y="67"/>
                    <a:pt x="21" y="37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5" y="70"/>
                    <a:pt x="59" y="92"/>
                    <a:pt x="100" y="105"/>
                  </a:cubicBezTo>
                  <a:cubicBezTo>
                    <a:pt x="101" y="106"/>
                    <a:pt x="102" y="106"/>
                    <a:pt x="103" y="106"/>
                  </a:cubicBezTo>
                  <a:cubicBezTo>
                    <a:pt x="108" y="106"/>
                    <a:pt x="113" y="102"/>
                    <a:pt x="115" y="97"/>
                  </a:cubicBezTo>
                  <a:cubicBezTo>
                    <a:pt x="117" y="91"/>
                    <a:pt x="113" y="84"/>
                    <a:pt x="107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-884" y="3984"/>
              <a:ext cx="39" cy="80"/>
            </a:xfrm>
            <a:custGeom>
              <a:avLst/>
              <a:gdLst>
                <a:gd name="T0" fmla="*/ 15 w 21"/>
                <a:gd name="T1" fmla="*/ 4 h 44"/>
                <a:gd name="T2" fmla="*/ 0 w 21"/>
                <a:gd name="T3" fmla="*/ 3 h 44"/>
                <a:gd name="T4" fmla="*/ 0 w 21"/>
                <a:gd name="T5" fmla="*/ 44 h 44"/>
                <a:gd name="T6" fmla="*/ 16 w 21"/>
                <a:gd name="T7" fmla="*/ 21 h 44"/>
                <a:gd name="T8" fmla="*/ 15 w 21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4">
                  <a:moveTo>
                    <a:pt x="15" y="4"/>
                  </a:moveTo>
                  <a:cubicBezTo>
                    <a:pt x="10" y="0"/>
                    <a:pt x="4" y="0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36"/>
                    <a:pt x="10" y="28"/>
                    <a:pt x="16" y="21"/>
                  </a:cubicBezTo>
                  <a:cubicBezTo>
                    <a:pt x="21" y="15"/>
                    <a:pt x="20" y="8"/>
                    <a:pt x="1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-529" y="4953"/>
              <a:ext cx="48" cy="87"/>
            </a:xfrm>
            <a:custGeom>
              <a:avLst/>
              <a:gdLst>
                <a:gd name="T0" fmla="*/ 10 w 26"/>
                <a:gd name="T1" fmla="*/ 0 h 47"/>
                <a:gd name="T2" fmla="*/ 0 w 26"/>
                <a:gd name="T3" fmla="*/ 12 h 47"/>
                <a:gd name="T4" fmla="*/ 4 w 26"/>
                <a:gd name="T5" fmla="*/ 47 h 47"/>
                <a:gd name="T6" fmla="*/ 26 w 26"/>
                <a:gd name="T7" fmla="*/ 47 h 47"/>
                <a:gd name="T8" fmla="*/ 22 w 26"/>
                <a:gd name="T9" fmla="*/ 11 h 47"/>
                <a:gd name="T10" fmla="*/ 10 w 26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7">
                  <a:moveTo>
                    <a:pt x="10" y="0"/>
                  </a:moveTo>
                  <a:cubicBezTo>
                    <a:pt x="4" y="0"/>
                    <a:pt x="0" y="6"/>
                    <a:pt x="0" y="12"/>
                  </a:cubicBezTo>
                  <a:cubicBezTo>
                    <a:pt x="0" y="24"/>
                    <a:pt x="2" y="36"/>
                    <a:pt x="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35"/>
                    <a:pt x="23" y="23"/>
                    <a:pt x="22" y="11"/>
                  </a:cubicBezTo>
                  <a:cubicBezTo>
                    <a:pt x="22" y="5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-884" y="3473"/>
              <a:ext cx="148" cy="259"/>
            </a:xfrm>
            <a:custGeom>
              <a:avLst/>
              <a:gdLst>
                <a:gd name="T0" fmla="*/ 73 w 80"/>
                <a:gd name="T1" fmla="*/ 3 h 141"/>
                <a:gd name="T2" fmla="*/ 58 w 80"/>
                <a:gd name="T3" fmla="*/ 6 h 141"/>
                <a:gd name="T4" fmla="*/ 0 w 80"/>
                <a:gd name="T5" fmla="*/ 99 h 141"/>
                <a:gd name="T6" fmla="*/ 0 w 80"/>
                <a:gd name="T7" fmla="*/ 141 h 141"/>
                <a:gd name="T8" fmla="*/ 77 w 80"/>
                <a:gd name="T9" fmla="*/ 18 h 141"/>
                <a:gd name="T10" fmla="*/ 73 w 80"/>
                <a:gd name="T11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41">
                  <a:moveTo>
                    <a:pt x="73" y="3"/>
                  </a:moveTo>
                  <a:cubicBezTo>
                    <a:pt x="68" y="0"/>
                    <a:pt x="61" y="1"/>
                    <a:pt x="58" y="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0" y="13"/>
                    <a:pt x="78" y="6"/>
                    <a:pt x="7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-884" y="3294"/>
              <a:ext cx="196" cy="66"/>
            </a:xfrm>
            <a:custGeom>
              <a:avLst/>
              <a:gdLst>
                <a:gd name="T0" fmla="*/ 94 w 106"/>
                <a:gd name="T1" fmla="*/ 36 h 36"/>
                <a:gd name="T2" fmla="*/ 105 w 106"/>
                <a:gd name="T3" fmla="*/ 26 h 36"/>
                <a:gd name="T4" fmla="*/ 95 w 106"/>
                <a:gd name="T5" fmla="*/ 14 h 36"/>
                <a:gd name="T6" fmla="*/ 0 w 106"/>
                <a:gd name="T7" fmla="*/ 0 h 36"/>
                <a:gd name="T8" fmla="*/ 0 w 106"/>
                <a:gd name="T9" fmla="*/ 22 h 36"/>
                <a:gd name="T10" fmla="*/ 92 w 106"/>
                <a:gd name="T11" fmla="*/ 36 h 36"/>
                <a:gd name="T12" fmla="*/ 94 w 10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6">
                  <a:moveTo>
                    <a:pt x="94" y="36"/>
                  </a:moveTo>
                  <a:cubicBezTo>
                    <a:pt x="99" y="36"/>
                    <a:pt x="104" y="32"/>
                    <a:pt x="105" y="26"/>
                  </a:cubicBezTo>
                  <a:cubicBezTo>
                    <a:pt x="106" y="20"/>
                    <a:pt x="102" y="15"/>
                    <a:pt x="95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3" y="36"/>
                    <a:pt x="94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0"/>
            <p:cNvSpPr>
              <a:spLocks/>
            </p:cNvSpPr>
            <p:nvPr userDrawn="1"/>
          </p:nvSpPr>
          <p:spPr bwMode="auto">
            <a:xfrm>
              <a:off x="-884" y="2625"/>
              <a:ext cx="105" cy="241"/>
            </a:xfrm>
            <a:custGeom>
              <a:avLst/>
              <a:gdLst>
                <a:gd name="T0" fmla="*/ 52 w 57"/>
                <a:gd name="T1" fmla="*/ 86 h 131"/>
                <a:gd name="T2" fmla="*/ 48 w 57"/>
                <a:gd name="T3" fmla="*/ 35 h 131"/>
                <a:gd name="T4" fmla="*/ 9 w 57"/>
                <a:gd name="T5" fmla="*/ 2 h 131"/>
                <a:gd name="T6" fmla="*/ 9 w 57"/>
                <a:gd name="T7" fmla="*/ 2 h 131"/>
                <a:gd name="T8" fmla="*/ 0 w 57"/>
                <a:gd name="T9" fmla="*/ 0 h 131"/>
                <a:gd name="T10" fmla="*/ 0 w 57"/>
                <a:gd name="T11" fmla="*/ 23 h 131"/>
                <a:gd name="T12" fmla="*/ 2 w 57"/>
                <a:gd name="T13" fmla="*/ 23 h 131"/>
                <a:gd name="T14" fmla="*/ 28 w 57"/>
                <a:gd name="T15" fmla="*/ 45 h 131"/>
                <a:gd name="T16" fmla="*/ 31 w 57"/>
                <a:gd name="T17" fmla="*/ 79 h 131"/>
                <a:gd name="T18" fmla="*/ 9 w 57"/>
                <a:gd name="T19" fmla="*/ 105 h 131"/>
                <a:gd name="T20" fmla="*/ 0 w 57"/>
                <a:gd name="T21" fmla="*/ 109 h 131"/>
                <a:gd name="T22" fmla="*/ 0 w 57"/>
                <a:gd name="T23" fmla="*/ 131 h 131"/>
                <a:gd name="T24" fmla="*/ 19 w 57"/>
                <a:gd name="T25" fmla="*/ 125 h 131"/>
                <a:gd name="T26" fmla="*/ 52 w 57"/>
                <a:gd name="T2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31">
                  <a:moveTo>
                    <a:pt x="52" y="86"/>
                  </a:moveTo>
                  <a:cubicBezTo>
                    <a:pt x="57" y="69"/>
                    <a:pt x="56" y="51"/>
                    <a:pt x="48" y="35"/>
                  </a:cubicBezTo>
                  <a:cubicBezTo>
                    <a:pt x="40" y="19"/>
                    <a:pt x="26" y="8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3" y="27"/>
                    <a:pt x="23" y="35"/>
                    <a:pt x="28" y="45"/>
                  </a:cubicBezTo>
                  <a:cubicBezTo>
                    <a:pt x="33" y="56"/>
                    <a:pt x="35" y="68"/>
                    <a:pt x="31" y="79"/>
                  </a:cubicBezTo>
                  <a:cubicBezTo>
                    <a:pt x="27" y="90"/>
                    <a:pt x="20" y="100"/>
                    <a:pt x="9" y="105"/>
                  </a:cubicBezTo>
                  <a:cubicBezTo>
                    <a:pt x="6" y="107"/>
                    <a:pt x="3" y="108"/>
                    <a:pt x="0" y="109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" y="130"/>
                    <a:pt x="13" y="128"/>
                    <a:pt x="19" y="125"/>
                  </a:cubicBezTo>
                  <a:cubicBezTo>
                    <a:pt x="35" y="117"/>
                    <a:pt x="47" y="103"/>
                    <a:pt x="52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-446" y="2"/>
              <a:ext cx="294" cy="320"/>
            </a:xfrm>
            <a:custGeom>
              <a:avLst/>
              <a:gdLst>
                <a:gd name="T0" fmla="*/ 5 w 159"/>
                <a:gd name="T1" fmla="*/ 171 h 174"/>
                <a:gd name="T2" fmla="*/ 12 w 159"/>
                <a:gd name="T3" fmla="*/ 174 h 174"/>
                <a:gd name="T4" fmla="*/ 21 w 159"/>
                <a:gd name="T5" fmla="*/ 170 h 174"/>
                <a:gd name="T6" fmla="*/ 159 w 159"/>
                <a:gd name="T7" fmla="*/ 0 h 174"/>
                <a:gd name="T8" fmla="*/ 131 w 159"/>
                <a:gd name="T9" fmla="*/ 0 h 174"/>
                <a:gd name="T10" fmla="*/ 3 w 159"/>
                <a:gd name="T11" fmla="*/ 156 h 174"/>
                <a:gd name="T12" fmla="*/ 5 w 159"/>
                <a:gd name="T13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4">
                  <a:moveTo>
                    <a:pt x="5" y="171"/>
                  </a:moveTo>
                  <a:cubicBezTo>
                    <a:pt x="7" y="173"/>
                    <a:pt x="10" y="174"/>
                    <a:pt x="12" y="174"/>
                  </a:cubicBezTo>
                  <a:cubicBezTo>
                    <a:pt x="15" y="174"/>
                    <a:pt x="18" y="172"/>
                    <a:pt x="21" y="17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60"/>
                    <a:pt x="0" y="167"/>
                    <a:pt x="5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-884" y="296"/>
              <a:ext cx="78" cy="92"/>
            </a:xfrm>
            <a:custGeom>
              <a:avLst/>
              <a:gdLst>
                <a:gd name="T0" fmla="*/ 38 w 42"/>
                <a:gd name="T1" fmla="*/ 5 h 50"/>
                <a:gd name="T2" fmla="*/ 23 w 42"/>
                <a:gd name="T3" fmla="*/ 4 h 50"/>
                <a:gd name="T4" fmla="*/ 0 w 42"/>
                <a:gd name="T5" fmla="*/ 22 h 50"/>
                <a:gd name="T6" fmla="*/ 0 w 42"/>
                <a:gd name="T7" fmla="*/ 50 h 50"/>
                <a:gd name="T8" fmla="*/ 37 w 42"/>
                <a:gd name="T9" fmla="*/ 21 h 50"/>
                <a:gd name="T10" fmla="*/ 38 w 42"/>
                <a:gd name="T11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0">
                  <a:moveTo>
                    <a:pt x="38" y="5"/>
                  </a:moveTo>
                  <a:cubicBezTo>
                    <a:pt x="34" y="1"/>
                    <a:pt x="27" y="0"/>
                    <a:pt x="23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1" y="17"/>
                    <a:pt x="42" y="10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-884" y="796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-636" y="2"/>
              <a:ext cx="159" cy="518"/>
            </a:xfrm>
            <a:custGeom>
              <a:avLst/>
              <a:gdLst>
                <a:gd name="T0" fmla="*/ 9 w 86"/>
                <a:gd name="T1" fmla="*/ 281 h 282"/>
                <a:gd name="T2" fmla="*/ 12 w 86"/>
                <a:gd name="T3" fmla="*/ 282 h 282"/>
                <a:gd name="T4" fmla="*/ 23 w 86"/>
                <a:gd name="T5" fmla="*/ 273 h 282"/>
                <a:gd name="T6" fmla="*/ 86 w 86"/>
                <a:gd name="T7" fmla="*/ 0 h 282"/>
                <a:gd name="T8" fmla="*/ 64 w 86"/>
                <a:gd name="T9" fmla="*/ 0 h 282"/>
                <a:gd name="T10" fmla="*/ 1 w 86"/>
                <a:gd name="T11" fmla="*/ 268 h 282"/>
                <a:gd name="T12" fmla="*/ 9 w 86"/>
                <a:gd name="T13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82">
                  <a:moveTo>
                    <a:pt x="9" y="281"/>
                  </a:moveTo>
                  <a:cubicBezTo>
                    <a:pt x="10" y="281"/>
                    <a:pt x="11" y="282"/>
                    <a:pt x="12" y="282"/>
                  </a:cubicBezTo>
                  <a:cubicBezTo>
                    <a:pt x="17" y="282"/>
                    <a:pt x="22" y="278"/>
                    <a:pt x="23" y="27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" y="268"/>
                    <a:pt x="1" y="268"/>
                    <a:pt x="1" y="268"/>
                  </a:cubicBezTo>
                  <a:cubicBezTo>
                    <a:pt x="0" y="274"/>
                    <a:pt x="4" y="280"/>
                    <a:pt x="9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45"/>
            <p:cNvSpPr>
              <a:spLocks/>
            </p:cNvSpPr>
            <p:nvPr userDrawn="1"/>
          </p:nvSpPr>
          <p:spPr bwMode="auto">
            <a:xfrm>
              <a:off x="-884" y="2386"/>
              <a:ext cx="562" cy="178"/>
            </a:xfrm>
            <a:custGeom>
              <a:avLst/>
              <a:gdLst>
                <a:gd name="T0" fmla="*/ 160 w 304"/>
                <a:gd name="T1" fmla="*/ 97 h 97"/>
                <a:gd name="T2" fmla="*/ 168 w 304"/>
                <a:gd name="T3" fmla="*/ 97 h 97"/>
                <a:gd name="T4" fmla="*/ 300 w 304"/>
                <a:gd name="T5" fmla="*/ 32 h 97"/>
                <a:gd name="T6" fmla="*/ 299 w 304"/>
                <a:gd name="T7" fmla="*/ 17 h 97"/>
                <a:gd name="T8" fmla="*/ 283 w 304"/>
                <a:gd name="T9" fmla="*/ 18 h 97"/>
                <a:gd name="T10" fmla="*/ 167 w 304"/>
                <a:gd name="T11" fmla="*/ 75 h 97"/>
                <a:gd name="T12" fmla="*/ 35 w 304"/>
                <a:gd name="T13" fmla="*/ 33 h 97"/>
                <a:gd name="T14" fmla="*/ 0 w 304"/>
                <a:gd name="T15" fmla="*/ 0 h 97"/>
                <a:gd name="T16" fmla="*/ 0 w 304"/>
                <a:gd name="T17" fmla="*/ 32 h 97"/>
                <a:gd name="T18" fmla="*/ 22 w 304"/>
                <a:gd name="T19" fmla="*/ 50 h 97"/>
                <a:gd name="T20" fmla="*/ 160 w 304"/>
                <a:gd name="T2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97">
                  <a:moveTo>
                    <a:pt x="160" y="97"/>
                  </a:moveTo>
                  <a:cubicBezTo>
                    <a:pt x="163" y="97"/>
                    <a:pt x="166" y="97"/>
                    <a:pt x="168" y="97"/>
                  </a:cubicBezTo>
                  <a:cubicBezTo>
                    <a:pt x="219" y="95"/>
                    <a:pt x="267" y="71"/>
                    <a:pt x="300" y="32"/>
                  </a:cubicBezTo>
                  <a:cubicBezTo>
                    <a:pt x="304" y="28"/>
                    <a:pt x="303" y="21"/>
                    <a:pt x="299" y="17"/>
                  </a:cubicBezTo>
                  <a:cubicBezTo>
                    <a:pt x="294" y="13"/>
                    <a:pt x="287" y="13"/>
                    <a:pt x="283" y="18"/>
                  </a:cubicBezTo>
                  <a:cubicBezTo>
                    <a:pt x="254" y="52"/>
                    <a:pt x="212" y="73"/>
                    <a:pt x="167" y="75"/>
                  </a:cubicBezTo>
                  <a:cubicBezTo>
                    <a:pt x="124" y="77"/>
                    <a:pt x="74" y="61"/>
                    <a:pt x="35" y="33"/>
                  </a:cubicBezTo>
                  <a:cubicBezTo>
                    <a:pt x="21" y="23"/>
                    <a:pt x="10" y="12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9"/>
                    <a:pt x="14" y="45"/>
                    <a:pt x="22" y="50"/>
                  </a:cubicBezTo>
                  <a:cubicBezTo>
                    <a:pt x="62" y="80"/>
                    <a:pt x="114" y="97"/>
                    <a:pt x="16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46"/>
            <p:cNvSpPr>
              <a:spLocks/>
            </p:cNvSpPr>
            <p:nvPr userDrawn="1"/>
          </p:nvSpPr>
          <p:spPr bwMode="auto">
            <a:xfrm>
              <a:off x="-884" y="1500"/>
              <a:ext cx="172" cy="188"/>
            </a:xfrm>
            <a:custGeom>
              <a:avLst/>
              <a:gdLst>
                <a:gd name="T0" fmla="*/ 65 w 93"/>
                <a:gd name="T1" fmla="*/ 89 h 102"/>
                <a:gd name="T2" fmla="*/ 74 w 93"/>
                <a:gd name="T3" fmla="*/ 102 h 102"/>
                <a:gd name="T4" fmla="*/ 76 w 93"/>
                <a:gd name="T5" fmla="*/ 102 h 102"/>
                <a:gd name="T6" fmla="*/ 87 w 93"/>
                <a:gd name="T7" fmla="*/ 92 h 102"/>
                <a:gd name="T8" fmla="*/ 23 w 93"/>
                <a:gd name="T9" fmla="*/ 7 h 102"/>
                <a:gd name="T10" fmla="*/ 0 w 93"/>
                <a:gd name="T11" fmla="*/ 0 h 102"/>
                <a:gd name="T12" fmla="*/ 0 w 93"/>
                <a:gd name="T13" fmla="*/ 24 h 102"/>
                <a:gd name="T14" fmla="*/ 20 w 93"/>
                <a:gd name="T15" fmla="*/ 29 h 102"/>
                <a:gd name="T16" fmla="*/ 65 w 93"/>
                <a:gd name="T17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2">
                  <a:moveTo>
                    <a:pt x="65" y="89"/>
                  </a:moveTo>
                  <a:cubicBezTo>
                    <a:pt x="64" y="95"/>
                    <a:pt x="68" y="101"/>
                    <a:pt x="74" y="102"/>
                  </a:cubicBezTo>
                  <a:cubicBezTo>
                    <a:pt x="75" y="102"/>
                    <a:pt x="75" y="102"/>
                    <a:pt x="76" y="102"/>
                  </a:cubicBezTo>
                  <a:cubicBezTo>
                    <a:pt x="81" y="102"/>
                    <a:pt x="86" y="98"/>
                    <a:pt x="87" y="92"/>
                  </a:cubicBezTo>
                  <a:cubicBezTo>
                    <a:pt x="93" y="51"/>
                    <a:pt x="64" y="13"/>
                    <a:pt x="23" y="7"/>
                  </a:cubicBezTo>
                  <a:cubicBezTo>
                    <a:pt x="16" y="6"/>
                    <a:pt x="8" y="3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26"/>
                    <a:pt x="14" y="28"/>
                    <a:pt x="20" y="29"/>
                  </a:cubicBezTo>
                  <a:cubicBezTo>
                    <a:pt x="49" y="33"/>
                    <a:pt x="69" y="60"/>
                    <a:pt x="65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-847" y="2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-718" y="2"/>
              <a:ext cx="102" cy="119"/>
            </a:xfrm>
            <a:custGeom>
              <a:avLst/>
              <a:gdLst>
                <a:gd name="T0" fmla="*/ 8 w 55"/>
                <a:gd name="T1" fmla="*/ 64 h 65"/>
                <a:gd name="T2" fmla="*/ 13 w 55"/>
                <a:gd name="T3" fmla="*/ 65 h 65"/>
                <a:gd name="T4" fmla="*/ 23 w 55"/>
                <a:gd name="T5" fmla="*/ 59 h 65"/>
                <a:gd name="T6" fmla="*/ 55 w 55"/>
                <a:gd name="T7" fmla="*/ 0 h 65"/>
                <a:gd name="T8" fmla="*/ 29 w 55"/>
                <a:gd name="T9" fmla="*/ 0 h 65"/>
                <a:gd name="T10" fmla="*/ 3 w 55"/>
                <a:gd name="T11" fmla="*/ 49 h 65"/>
                <a:gd name="T12" fmla="*/ 8 w 55"/>
                <a:gd name="T1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5">
                  <a:moveTo>
                    <a:pt x="8" y="64"/>
                  </a:moveTo>
                  <a:cubicBezTo>
                    <a:pt x="10" y="64"/>
                    <a:pt x="11" y="65"/>
                    <a:pt x="13" y="65"/>
                  </a:cubicBezTo>
                  <a:cubicBezTo>
                    <a:pt x="17" y="65"/>
                    <a:pt x="21" y="63"/>
                    <a:pt x="23" y="5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4"/>
                    <a:pt x="2" y="61"/>
                    <a:pt x="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-884" y="1789"/>
              <a:ext cx="144" cy="86"/>
            </a:xfrm>
            <a:custGeom>
              <a:avLst/>
              <a:gdLst>
                <a:gd name="T0" fmla="*/ 76 w 78"/>
                <a:gd name="T1" fmla="*/ 8 h 47"/>
                <a:gd name="T2" fmla="*/ 61 w 78"/>
                <a:gd name="T3" fmla="*/ 2 h 47"/>
                <a:gd name="T4" fmla="*/ 0 w 78"/>
                <a:gd name="T5" fmla="*/ 24 h 47"/>
                <a:gd name="T6" fmla="*/ 0 w 78"/>
                <a:gd name="T7" fmla="*/ 47 h 47"/>
                <a:gd name="T8" fmla="*/ 69 w 78"/>
                <a:gd name="T9" fmla="*/ 23 h 47"/>
                <a:gd name="T10" fmla="*/ 76 w 78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7">
                  <a:moveTo>
                    <a:pt x="76" y="8"/>
                  </a:moveTo>
                  <a:cubicBezTo>
                    <a:pt x="74" y="3"/>
                    <a:pt x="67" y="0"/>
                    <a:pt x="6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5" y="21"/>
                    <a:pt x="78" y="14"/>
                    <a:pt x="7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0"/>
            <p:cNvSpPr>
              <a:spLocks/>
            </p:cNvSpPr>
            <p:nvPr userDrawn="1"/>
          </p:nvSpPr>
          <p:spPr bwMode="auto">
            <a:xfrm>
              <a:off x="-884" y="1916"/>
              <a:ext cx="124" cy="187"/>
            </a:xfrm>
            <a:custGeom>
              <a:avLst/>
              <a:gdLst>
                <a:gd name="T0" fmla="*/ 66 w 67"/>
                <a:gd name="T1" fmla="*/ 35 h 102"/>
                <a:gd name="T2" fmla="*/ 60 w 67"/>
                <a:gd name="T3" fmla="*/ 27 h 102"/>
                <a:gd name="T4" fmla="*/ 0 w 67"/>
                <a:gd name="T5" fmla="*/ 0 h 102"/>
                <a:gd name="T6" fmla="*/ 0 w 67"/>
                <a:gd name="T7" fmla="*/ 24 h 102"/>
                <a:gd name="T8" fmla="*/ 35 w 67"/>
                <a:gd name="T9" fmla="*/ 40 h 102"/>
                <a:gd name="T10" fmla="*/ 0 w 67"/>
                <a:gd name="T11" fmla="*/ 72 h 102"/>
                <a:gd name="T12" fmla="*/ 0 w 67"/>
                <a:gd name="T13" fmla="*/ 102 h 102"/>
                <a:gd name="T14" fmla="*/ 63 w 67"/>
                <a:gd name="T15" fmla="*/ 45 h 102"/>
                <a:gd name="T16" fmla="*/ 66 w 67"/>
                <a:gd name="T1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2">
                  <a:moveTo>
                    <a:pt x="66" y="35"/>
                  </a:moveTo>
                  <a:cubicBezTo>
                    <a:pt x="66" y="32"/>
                    <a:pt x="63" y="29"/>
                    <a:pt x="6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3"/>
                    <a:pt x="67" y="39"/>
                    <a:pt x="6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 rot="8471255">
              <a:off x="-752" y="4768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20"/>
            <p:cNvSpPr>
              <a:spLocks/>
            </p:cNvSpPr>
            <p:nvPr userDrawn="1"/>
          </p:nvSpPr>
          <p:spPr bwMode="auto">
            <a:xfrm rot="21333410">
              <a:off x="-852" y="452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47"/>
            <p:cNvSpPr>
              <a:spLocks/>
            </p:cNvSpPr>
            <p:nvPr userDrawn="1"/>
          </p:nvSpPr>
          <p:spPr bwMode="auto">
            <a:xfrm rot="10800000">
              <a:off x="-235" y="4605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3"/>
            <p:cNvSpPr>
              <a:spLocks/>
            </p:cNvSpPr>
            <p:nvPr userDrawn="1"/>
          </p:nvSpPr>
          <p:spPr bwMode="auto">
            <a:xfrm rot="8757802">
              <a:off x="-350" y="4374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8"/>
            <p:cNvSpPr>
              <a:spLocks/>
            </p:cNvSpPr>
            <p:nvPr userDrawn="1"/>
          </p:nvSpPr>
          <p:spPr bwMode="auto">
            <a:xfrm rot="14920374">
              <a:off x="-433" y="4820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43"/>
            <p:cNvSpPr>
              <a:spLocks/>
            </p:cNvSpPr>
            <p:nvPr userDrawn="1"/>
          </p:nvSpPr>
          <p:spPr bwMode="auto">
            <a:xfrm>
              <a:off x="-884" y="4799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50096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-17528" y="0"/>
            <a:ext cx="6570663" cy="7380288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856" y="1230313"/>
            <a:ext cx="4679894" cy="719989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9856" y="2970156"/>
            <a:ext cx="4679894" cy="3600507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30662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7" y="1229618"/>
            <a:ext cx="3239917" cy="1020550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5129212" y="0"/>
            <a:ext cx="8010525" cy="7380288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pl-PL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8" y="2970156"/>
            <a:ext cx="3239916" cy="3600507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54311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6569075" y="0"/>
            <a:ext cx="6570663" cy="7380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7" y="1230313"/>
            <a:ext cx="4679894" cy="1019855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4" name="Symbol zastępczy obrazu 10"/>
          <p:cNvSpPr>
            <a:spLocks noGrp="1"/>
          </p:cNvSpPr>
          <p:nvPr>
            <p:ph type="pic" sz="quarter" idx="17"/>
          </p:nvPr>
        </p:nvSpPr>
        <p:spPr>
          <a:xfrm>
            <a:off x="6569075" y="0"/>
            <a:ext cx="6570663" cy="239995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  <p:sp>
        <p:nvSpPr>
          <p:cNvPr id="16" name="Symbol zastępczy obrazu 10"/>
          <p:cNvSpPr>
            <a:spLocks noGrp="1"/>
          </p:cNvSpPr>
          <p:nvPr>
            <p:ph type="pic" sz="quarter" idx="18"/>
          </p:nvPr>
        </p:nvSpPr>
        <p:spPr>
          <a:xfrm>
            <a:off x="6569075" y="4980329"/>
            <a:ext cx="6570663" cy="239995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  <p:sp>
        <p:nvSpPr>
          <p:cNvPr id="17" name="Symbol zastępczy obrazu 10"/>
          <p:cNvSpPr>
            <a:spLocks noGrp="1"/>
          </p:cNvSpPr>
          <p:nvPr>
            <p:ph type="pic" sz="quarter" idx="19"/>
          </p:nvPr>
        </p:nvSpPr>
        <p:spPr>
          <a:xfrm>
            <a:off x="6569075" y="2483698"/>
            <a:ext cx="6570663" cy="2399959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7" y="2970156"/>
            <a:ext cx="4679893" cy="3600507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955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839" y="1230313"/>
            <a:ext cx="3539912" cy="1019855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839" y="2610162"/>
            <a:ext cx="3537020" cy="1799970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Prostokąt 5"/>
          <p:cNvSpPr/>
          <p:nvPr userDrawn="1"/>
        </p:nvSpPr>
        <p:spPr>
          <a:xfrm>
            <a:off x="0" y="4830124"/>
            <a:ext cx="13139738" cy="25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dirty="0"/>
          </a:p>
        </p:txBody>
      </p:sp>
      <p:sp>
        <p:nvSpPr>
          <p:cNvPr id="5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809625" y="809625"/>
            <a:ext cx="5040256" cy="5042636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4"/>
          </p:nvPr>
        </p:nvSpPr>
        <p:spPr>
          <a:xfrm>
            <a:off x="6570662" y="1230313"/>
            <a:ext cx="1439863" cy="14398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5"/>
          </p:nvPr>
        </p:nvSpPr>
        <p:spPr>
          <a:xfrm>
            <a:off x="6569076" y="5430838"/>
            <a:ext cx="5397784" cy="1139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>
              <a:defRPr sz="3200">
                <a:solidFill>
                  <a:schemeClr val="bg1"/>
                </a:solidFill>
                <a:latin typeface="+mj-lt"/>
              </a:defRPr>
            </a:lvl2pPr>
            <a:lvl3pPr>
              <a:defRPr sz="3200">
                <a:solidFill>
                  <a:schemeClr val="bg1"/>
                </a:solidFill>
                <a:latin typeface="+mj-lt"/>
              </a:defRPr>
            </a:lvl3pPr>
            <a:lvl4pPr>
              <a:defRPr sz="3200">
                <a:solidFill>
                  <a:schemeClr val="bg1"/>
                </a:solidFill>
                <a:latin typeface="+mj-lt"/>
              </a:defRPr>
            </a:lvl4pPr>
            <a:lvl5pPr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062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0"/>
            <a:ext cx="3689350" cy="7380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839" y="1230313"/>
            <a:ext cx="3539912" cy="1019855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0661" y="2970157"/>
            <a:ext cx="5399089" cy="3600506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809625" y="809625"/>
            <a:ext cx="5040256" cy="5761038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pl-PL" dirty="0"/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4"/>
          </p:nvPr>
        </p:nvSpPr>
        <p:spPr>
          <a:xfrm>
            <a:off x="6570662" y="1230313"/>
            <a:ext cx="1439863" cy="14398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03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1230185"/>
            <a:ext cx="10079803" cy="58926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874" y="2250168"/>
            <a:ext cx="10073918" cy="4320495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 rot="10800000">
            <a:off x="11855664" y="30205"/>
            <a:ext cx="1284074" cy="7376478"/>
            <a:chOff x="-884" y="2"/>
            <a:chExt cx="877" cy="5038"/>
          </a:xfrm>
          <a:solidFill>
            <a:schemeClr val="accent1"/>
          </a:solidFill>
        </p:grpSpPr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-740" y="4081"/>
              <a:ext cx="248" cy="244"/>
            </a:xfrm>
            <a:custGeom>
              <a:avLst/>
              <a:gdLst>
                <a:gd name="T0" fmla="*/ 132 w 134"/>
                <a:gd name="T1" fmla="*/ 64 h 133"/>
                <a:gd name="T2" fmla="*/ 64 w 134"/>
                <a:gd name="T3" fmla="*/ 2 h 133"/>
                <a:gd name="T4" fmla="*/ 64 w 134"/>
                <a:gd name="T5" fmla="*/ 2 h 133"/>
                <a:gd name="T6" fmla="*/ 1 w 134"/>
                <a:gd name="T7" fmla="*/ 70 h 133"/>
                <a:gd name="T8" fmla="*/ 67 w 134"/>
                <a:gd name="T9" fmla="*/ 133 h 133"/>
                <a:gd name="T10" fmla="*/ 70 w 134"/>
                <a:gd name="T11" fmla="*/ 133 h 133"/>
                <a:gd name="T12" fmla="*/ 132 w 134"/>
                <a:gd name="T13" fmla="*/ 64 h 133"/>
                <a:gd name="T14" fmla="*/ 69 w 134"/>
                <a:gd name="T15" fmla="*/ 111 h 133"/>
                <a:gd name="T16" fmla="*/ 23 w 134"/>
                <a:gd name="T17" fmla="*/ 69 h 133"/>
                <a:gd name="T18" fmla="*/ 65 w 134"/>
                <a:gd name="T19" fmla="*/ 24 h 133"/>
                <a:gd name="T20" fmla="*/ 110 w 134"/>
                <a:gd name="T21" fmla="*/ 65 h 133"/>
                <a:gd name="T22" fmla="*/ 69 w 134"/>
                <a:gd name="T2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3">
                  <a:moveTo>
                    <a:pt x="132" y="64"/>
                  </a:moveTo>
                  <a:cubicBezTo>
                    <a:pt x="131" y="28"/>
                    <a:pt x="100" y="0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28" y="4"/>
                    <a:pt x="0" y="34"/>
                    <a:pt x="1" y="70"/>
                  </a:cubicBezTo>
                  <a:cubicBezTo>
                    <a:pt x="3" y="105"/>
                    <a:pt x="32" y="133"/>
                    <a:pt x="67" y="133"/>
                  </a:cubicBezTo>
                  <a:cubicBezTo>
                    <a:pt x="68" y="133"/>
                    <a:pt x="69" y="133"/>
                    <a:pt x="70" y="133"/>
                  </a:cubicBezTo>
                  <a:cubicBezTo>
                    <a:pt x="106" y="131"/>
                    <a:pt x="134" y="100"/>
                    <a:pt x="132" y="64"/>
                  </a:cubicBezTo>
                  <a:close/>
                  <a:moveTo>
                    <a:pt x="69" y="111"/>
                  </a:moveTo>
                  <a:cubicBezTo>
                    <a:pt x="45" y="112"/>
                    <a:pt x="25" y="93"/>
                    <a:pt x="23" y="69"/>
                  </a:cubicBezTo>
                  <a:cubicBezTo>
                    <a:pt x="22" y="45"/>
                    <a:pt x="41" y="25"/>
                    <a:pt x="65" y="24"/>
                  </a:cubicBezTo>
                  <a:cubicBezTo>
                    <a:pt x="89" y="23"/>
                    <a:pt x="109" y="42"/>
                    <a:pt x="110" y="65"/>
                  </a:cubicBezTo>
                  <a:cubicBezTo>
                    <a:pt x="111" y="89"/>
                    <a:pt x="93" y="110"/>
                    <a:pt x="6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-436" y="3215"/>
              <a:ext cx="201" cy="199"/>
            </a:xfrm>
            <a:custGeom>
              <a:avLst/>
              <a:gdLst>
                <a:gd name="T0" fmla="*/ 53 w 109"/>
                <a:gd name="T1" fmla="*/ 1 h 108"/>
                <a:gd name="T2" fmla="*/ 53 w 109"/>
                <a:gd name="T3" fmla="*/ 1 h 108"/>
                <a:gd name="T4" fmla="*/ 2 w 109"/>
                <a:gd name="T5" fmla="*/ 57 h 108"/>
                <a:gd name="T6" fmla="*/ 55 w 109"/>
                <a:gd name="T7" fmla="*/ 108 h 108"/>
                <a:gd name="T8" fmla="*/ 58 w 109"/>
                <a:gd name="T9" fmla="*/ 108 h 108"/>
                <a:gd name="T10" fmla="*/ 95 w 109"/>
                <a:gd name="T11" fmla="*/ 90 h 108"/>
                <a:gd name="T12" fmla="*/ 109 w 109"/>
                <a:gd name="T13" fmla="*/ 52 h 108"/>
                <a:gd name="T14" fmla="*/ 53 w 109"/>
                <a:gd name="T15" fmla="*/ 1 h 108"/>
                <a:gd name="T16" fmla="*/ 78 w 109"/>
                <a:gd name="T17" fmla="*/ 75 h 108"/>
                <a:gd name="T18" fmla="*/ 57 w 109"/>
                <a:gd name="T19" fmla="*/ 85 h 108"/>
                <a:gd name="T20" fmla="*/ 24 w 109"/>
                <a:gd name="T21" fmla="*/ 56 h 108"/>
                <a:gd name="T22" fmla="*/ 54 w 109"/>
                <a:gd name="T23" fmla="*/ 23 h 108"/>
                <a:gd name="T24" fmla="*/ 87 w 109"/>
                <a:gd name="T25" fmla="*/ 53 h 108"/>
                <a:gd name="T26" fmla="*/ 78 w 109"/>
                <a:gd name="T27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8">
                  <a:moveTo>
                    <a:pt x="53" y="1"/>
                  </a:moveTo>
                  <a:cubicBezTo>
                    <a:pt x="53" y="1"/>
                    <a:pt x="53" y="1"/>
                    <a:pt x="53" y="1"/>
                  </a:cubicBezTo>
                  <a:cubicBezTo>
                    <a:pt x="23" y="2"/>
                    <a:pt x="0" y="27"/>
                    <a:pt x="2" y="57"/>
                  </a:cubicBezTo>
                  <a:cubicBezTo>
                    <a:pt x="3" y="85"/>
                    <a:pt x="27" y="108"/>
                    <a:pt x="55" y="108"/>
                  </a:cubicBezTo>
                  <a:cubicBezTo>
                    <a:pt x="56" y="108"/>
                    <a:pt x="57" y="108"/>
                    <a:pt x="58" y="108"/>
                  </a:cubicBezTo>
                  <a:cubicBezTo>
                    <a:pt x="72" y="107"/>
                    <a:pt x="85" y="101"/>
                    <a:pt x="95" y="90"/>
                  </a:cubicBezTo>
                  <a:cubicBezTo>
                    <a:pt x="104" y="80"/>
                    <a:pt x="109" y="66"/>
                    <a:pt x="109" y="52"/>
                  </a:cubicBezTo>
                  <a:cubicBezTo>
                    <a:pt x="107" y="22"/>
                    <a:pt x="82" y="0"/>
                    <a:pt x="53" y="1"/>
                  </a:cubicBezTo>
                  <a:close/>
                  <a:moveTo>
                    <a:pt x="78" y="75"/>
                  </a:moveTo>
                  <a:cubicBezTo>
                    <a:pt x="73" y="81"/>
                    <a:pt x="65" y="85"/>
                    <a:pt x="57" y="85"/>
                  </a:cubicBezTo>
                  <a:cubicBezTo>
                    <a:pt x="39" y="86"/>
                    <a:pt x="25" y="73"/>
                    <a:pt x="24" y="56"/>
                  </a:cubicBezTo>
                  <a:cubicBezTo>
                    <a:pt x="23" y="38"/>
                    <a:pt x="37" y="24"/>
                    <a:pt x="54" y="23"/>
                  </a:cubicBezTo>
                  <a:cubicBezTo>
                    <a:pt x="71" y="22"/>
                    <a:pt x="86" y="35"/>
                    <a:pt x="87" y="53"/>
                  </a:cubicBezTo>
                  <a:cubicBezTo>
                    <a:pt x="87" y="61"/>
                    <a:pt x="84" y="69"/>
                    <a:pt x="7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-871" y="3000"/>
              <a:ext cx="214" cy="234"/>
            </a:xfrm>
            <a:custGeom>
              <a:avLst/>
              <a:gdLst>
                <a:gd name="T0" fmla="*/ 5 w 116"/>
                <a:gd name="T1" fmla="*/ 4 h 127"/>
                <a:gd name="T2" fmla="*/ 4 w 116"/>
                <a:gd name="T3" fmla="*/ 20 h 127"/>
                <a:gd name="T4" fmla="*/ 96 w 116"/>
                <a:gd name="T5" fmla="*/ 124 h 127"/>
                <a:gd name="T6" fmla="*/ 104 w 116"/>
                <a:gd name="T7" fmla="*/ 127 h 127"/>
                <a:gd name="T8" fmla="*/ 111 w 116"/>
                <a:gd name="T9" fmla="*/ 124 h 127"/>
                <a:gd name="T10" fmla="*/ 112 w 116"/>
                <a:gd name="T11" fmla="*/ 109 h 127"/>
                <a:gd name="T12" fmla="*/ 20 w 116"/>
                <a:gd name="T13" fmla="*/ 5 h 127"/>
                <a:gd name="T14" fmla="*/ 5 w 116"/>
                <a:gd name="T15" fmla="*/ 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7">
                  <a:moveTo>
                    <a:pt x="5" y="4"/>
                  </a:moveTo>
                  <a:cubicBezTo>
                    <a:pt x="0" y="9"/>
                    <a:pt x="0" y="16"/>
                    <a:pt x="4" y="2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8" y="126"/>
                    <a:pt x="101" y="127"/>
                    <a:pt x="104" y="127"/>
                  </a:cubicBezTo>
                  <a:cubicBezTo>
                    <a:pt x="107" y="127"/>
                    <a:pt x="109" y="126"/>
                    <a:pt x="111" y="124"/>
                  </a:cubicBezTo>
                  <a:cubicBezTo>
                    <a:pt x="116" y="120"/>
                    <a:pt x="116" y="113"/>
                    <a:pt x="112" y="109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6" y="1"/>
                    <a:pt x="9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-766" y="3598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-614" y="3031"/>
              <a:ext cx="542" cy="697"/>
            </a:xfrm>
            <a:custGeom>
              <a:avLst/>
              <a:gdLst>
                <a:gd name="T0" fmla="*/ 269 w 293"/>
                <a:gd name="T1" fmla="*/ 180 h 379"/>
                <a:gd name="T2" fmla="*/ 283 w 293"/>
                <a:gd name="T3" fmla="*/ 173 h 379"/>
                <a:gd name="T4" fmla="*/ 277 w 293"/>
                <a:gd name="T5" fmla="*/ 85 h 379"/>
                <a:gd name="T6" fmla="*/ 208 w 293"/>
                <a:gd name="T7" fmla="*/ 26 h 379"/>
                <a:gd name="T8" fmla="*/ 16 w 293"/>
                <a:gd name="T9" fmla="*/ 122 h 379"/>
                <a:gd name="T10" fmla="*/ 27 w 293"/>
                <a:gd name="T11" fmla="*/ 269 h 379"/>
                <a:gd name="T12" fmla="*/ 142 w 293"/>
                <a:gd name="T13" fmla="*/ 366 h 379"/>
                <a:gd name="T14" fmla="*/ 221 w 293"/>
                <a:gd name="T15" fmla="*/ 379 h 379"/>
                <a:gd name="T16" fmla="*/ 231 w 293"/>
                <a:gd name="T17" fmla="*/ 378 h 379"/>
                <a:gd name="T18" fmla="*/ 241 w 293"/>
                <a:gd name="T19" fmla="*/ 367 h 379"/>
                <a:gd name="T20" fmla="*/ 230 w 293"/>
                <a:gd name="T21" fmla="*/ 356 h 379"/>
                <a:gd name="T22" fmla="*/ 149 w 293"/>
                <a:gd name="T23" fmla="*/ 345 h 379"/>
                <a:gd name="T24" fmla="*/ 47 w 293"/>
                <a:gd name="T25" fmla="*/ 259 h 379"/>
                <a:gd name="T26" fmla="*/ 37 w 293"/>
                <a:gd name="T27" fmla="*/ 129 h 379"/>
                <a:gd name="T28" fmla="*/ 201 w 293"/>
                <a:gd name="T29" fmla="*/ 47 h 379"/>
                <a:gd name="T30" fmla="*/ 257 w 293"/>
                <a:gd name="T31" fmla="*/ 95 h 379"/>
                <a:gd name="T32" fmla="*/ 262 w 293"/>
                <a:gd name="T33" fmla="*/ 166 h 379"/>
                <a:gd name="T34" fmla="*/ 269 w 293"/>
                <a:gd name="T35" fmla="*/ 18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379">
                  <a:moveTo>
                    <a:pt x="269" y="180"/>
                  </a:moveTo>
                  <a:cubicBezTo>
                    <a:pt x="275" y="182"/>
                    <a:pt x="281" y="179"/>
                    <a:pt x="283" y="173"/>
                  </a:cubicBezTo>
                  <a:cubicBezTo>
                    <a:pt x="293" y="144"/>
                    <a:pt x="291" y="112"/>
                    <a:pt x="277" y="85"/>
                  </a:cubicBezTo>
                  <a:cubicBezTo>
                    <a:pt x="262" y="57"/>
                    <a:pt x="238" y="36"/>
                    <a:pt x="208" y="26"/>
                  </a:cubicBezTo>
                  <a:cubicBezTo>
                    <a:pt x="128" y="0"/>
                    <a:pt x="42" y="43"/>
                    <a:pt x="16" y="122"/>
                  </a:cubicBezTo>
                  <a:cubicBezTo>
                    <a:pt x="0" y="171"/>
                    <a:pt x="4" y="223"/>
                    <a:pt x="27" y="269"/>
                  </a:cubicBezTo>
                  <a:cubicBezTo>
                    <a:pt x="51" y="315"/>
                    <a:pt x="92" y="350"/>
                    <a:pt x="142" y="366"/>
                  </a:cubicBezTo>
                  <a:cubicBezTo>
                    <a:pt x="168" y="374"/>
                    <a:pt x="194" y="379"/>
                    <a:pt x="221" y="379"/>
                  </a:cubicBezTo>
                  <a:cubicBezTo>
                    <a:pt x="224" y="379"/>
                    <a:pt x="228" y="378"/>
                    <a:pt x="231" y="378"/>
                  </a:cubicBezTo>
                  <a:cubicBezTo>
                    <a:pt x="237" y="378"/>
                    <a:pt x="242" y="373"/>
                    <a:pt x="241" y="367"/>
                  </a:cubicBezTo>
                  <a:cubicBezTo>
                    <a:pt x="241" y="361"/>
                    <a:pt x="236" y="356"/>
                    <a:pt x="230" y="356"/>
                  </a:cubicBezTo>
                  <a:cubicBezTo>
                    <a:pt x="202" y="357"/>
                    <a:pt x="175" y="353"/>
                    <a:pt x="149" y="345"/>
                  </a:cubicBezTo>
                  <a:cubicBezTo>
                    <a:pt x="104" y="331"/>
                    <a:pt x="68" y="300"/>
                    <a:pt x="47" y="259"/>
                  </a:cubicBezTo>
                  <a:cubicBezTo>
                    <a:pt x="27" y="218"/>
                    <a:pt x="23" y="172"/>
                    <a:pt x="37" y="129"/>
                  </a:cubicBezTo>
                  <a:cubicBezTo>
                    <a:pt x="60" y="62"/>
                    <a:pt x="133" y="25"/>
                    <a:pt x="201" y="47"/>
                  </a:cubicBezTo>
                  <a:cubicBezTo>
                    <a:pt x="226" y="55"/>
                    <a:pt x="245" y="72"/>
                    <a:pt x="257" y="95"/>
                  </a:cubicBezTo>
                  <a:cubicBezTo>
                    <a:pt x="268" y="117"/>
                    <a:pt x="270" y="142"/>
                    <a:pt x="262" y="166"/>
                  </a:cubicBezTo>
                  <a:cubicBezTo>
                    <a:pt x="260" y="172"/>
                    <a:pt x="263" y="178"/>
                    <a:pt x="269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320" y="2563"/>
              <a:ext cx="292" cy="371"/>
            </a:xfrm>
            <a:custGeom>
              <a:avLst/>
              <a:gdLst>
                <a:gd name="T0" fmla="*/ 149 w 158"/>
                <a:gd name="T1" fmla="*/ 181 h 202"/>
                <a:gd name="T2" fmla="*/ 23 w 158"/>
                <a:gd name="T3" fmla="*/ 11 h 202"/>
                <a:gd name="T4" fmla="*/ 11 w 158"/>
                <a:gd name="T5" fmla="*/ 1 h 202"/>
                <a:gd name="T6" fmla="*/ 1 w 158"/>
                <a:gd name="T7" fmla="*/ 13 h 202"/>
                <a:gd name="T8" fmla="*/ 140 w 158"/>
                <a:gd name="T9" fmla="*/ 201 h 202"/>
                <a:gd name="T10" fmla="*/ 145 w 158"/>
                <a:gd name="T11" fmla="*/ 202 h 202"/>
                <a:gd name="T12" fmla="*/ 155 w 158"/>
                <a:gd name="T13" fmla="*/ 196 h 202"/>
                <a:gd name="T14" fmla="*/ 149 w 158"/>
                <a:gd name="T15" fmla="*/ 18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202">
                  <a:moveTo>
                    <a:pt x="149" y="181"/>
                  </a:moveTo>
                  <a:cubicBezTo>
                    <a:pt x="80" y="151"/>
                    <a:pt x="32" y="86"/>
                    <a:pt x="23" y="11"/>
                  </a:cubicBezTo>
                  <a:cubicBezTo>
                    <a:pt x="22" y="5"/>
                    <a:pt x="17" y="0"/>
                    <a:pt x="11" y="1"/>
                  </a:cubicBezTo>
                  <a:cubicBezTo>
                    <a:pt x="5" y="2"/>
                    <a:pt x="0" y="7"/>
                    <a:pt x="1" y="13"/>
                  </a:cubicBezTo>
                  <a:cubicBezTo>
                    <a:pt x="11" y="96"/>
                    <a:pt x="64" y="168"/>
                    <a:pt x="140" y="201"/>
                  </a:cubicBezTo>
                  <a:cubicBezTo>
                    <a:pt x="142" y="202"/>
                    <a:pt x="143" y="202"/>
                    <a:pt x="145" y="202"/>
                  </a:cubicBezTo>
                  <a:cubicBezTo>
                    <a:pt x="149" y="202"/>
                    <a:pt x="153" y="200"/>
                    <a:pt x="155" y="196"/>
                  </a:cubicBezTo>
                  <a:cubicBezTo>
                    <a:pt x="158" y="190"/>
                    <a:pt x="155" y="183"/>
                    <a:pt x="149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-692" y="2875"/>
              <a:ext cx="509" cy="184"/>
            </a:xfrm>
            <a:custGeom>
              <a:avLst/>
              <a:gdLst>
                <a:gd name="T0" fmla="*/ 269 w 275"/>
                <a:gd name="T1" fmla="*/ 42 h 100"/>
                <a:gd name="T2" fmla="*/ 128 w 275"/>
                <a:gd name="T3" fmla="*/ 7 h 100"/>
                <a:gd name="T4" fmla="*/ 4 w 275"/>
                <a:gd name="T5" fmla="*/ 82 h 100"/>
                <a:gd name="T6" fmla="*/ 6 w 275"/>
                <a:gd name="T7" fmla="*/ 98 h 100"/>
                <a:gd name="T8" fmla="*/ 13 w 275"/>
                <a:gd name="T9" fmla="*/ 100 h 100"/>
                <a:gd name="T10" fmla="*/ 22 w 275"/>
                <a:gd name="T11" fmla="*/ 96 h 100"/>
                <a:gd name="T12" fmla="*/ 131 w 275"/>
                <a:gd name="T13" fmla="*/ 29 h 100"/>
                <a:gd name="T14" fmla="*/ 256 w 275"/>
                <a:gd name="T15" fmla="*/ 60 h 100"/>
                <a:gd name="T16" fmla="*/ 271 w 275"/>
                <a:gd name="T17" fmla="*/ 58 h 100"/>
                <a:gd name="T18" fmla="*/ 269 w 275"/>
                <a:gd name="T19" fmla="*/ 4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100">
                  <a:moveTo>
                    <a:pt x="269" y="42"/>
                  </a:moveTo>
                  <a:cubicBezTo>
                    <a:pt x="228" y="12"/>
                    <a:pt x="178" y="0"/>
                    <a:pt x="128" y="7"/>
                  </a:cubicBezTo>
                  <a:cubicBezTo>
                    <a:pt x="78" y="15"/>
                    <a:pt x="34" y="42"/>
                    <a:pt x="4" y="82"/>
                  </a:cubicBezTo>
                  <a:cubicBezTo>
                    <a:pt x="0" y="87"/>
                    <a:pt x="1" y="94"/>
                    <a:pt x="6" y="98"/>
                  </a:cubicBezTo>
                  <a:cubicBezTo>
                    <a:pt x="8" y="99"/>
                    <a:pt x="11" y="100"/>
                    <a:pt x="13" y="100"/>
                  </a:cubicBezTo>
                  <a:cubicBezTo>
                    <a:pt x="16" y="100"/>
                    <a:pt x="20" y="99"/>
                    <a:pt x="22" y="96"/>
                  </a:cubicBezTo>
                  <a:cubicBezTo>
                    <a:pt x="48" y="60"/>
                    <a:pt x="87" y="36"/>
                    <a:pt x="131" y="29"/>
                  </a:cubicBezTo>
                  <a:cubicBezTo>
                    <a:pt x="176" y="23"/>
                    <a:pt x="220" y="34"/>
                    <a:pt x="256" y="60"/>
                  </a:cubicBezTo>
                  <a:cubicBezTo>
                    <a:pt x="261" y="64"/>
                    <a:pt x="268" y="63"/>
                    <a:pt x="271" y="58"/>
                  </a:cubicBezTo>
                  <a:cubicBezTo>
                    <a:pt x="275" y="53"/>
                    <a:pt x="274" y="46"/>
                    <a:pt x="26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-331" y="3476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-707" y="2669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-174" y="3949"/>
              <a:ext cx="139" cy="154"/>
            </a:xfrm>
            <a:custGeom>
              <a:avLst/>
              <a:gdLst>
                <a:gd name="T0" fmla="*/ 54 w 75"/>
                <a:gd name="T1" fmla="*/ 6 h 84"/>
                <a:gd name="T2" fmla="*/ 4 w 75"/>
                <a:gd name="T3" fmla="*/ 65 h 84"/>
                <a:gd name="T4" fmla="*/ 5 w 75"/>
                <a:gd name="T5" fmla="*/ 81 h 84"/>
                <a:gd name="T6" fmla="*/ 12 w 75"/>
                <a:gd name="T7" fmla="*/ 84 h 84"/>
                <a:gd name="T8" fmla="*/ 21 w 75"/>
                <a:gd name="T9" fmla="*/ 80 h 84"/>
                <a:gd name="T10" fmla="*/ 71 w 75"/>
                <a:gd name="T11" fmla="*/ 20 h 84"/>
                <a:gd name="T12" fmla="*/ 70 w 75"/>
                <a:gd name="T13" fmla="*/ 4 h 84"/>
                <a:gd name="T14" fmla="*/ 54 w 75"/>
                <a:gd name="T15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4">
                  <a:moveTo>
                    <a:pt x="54" y="6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0" y="70"/>
                    <a:pt x="1" y="77"/>
                    <a:pt x="5" y="81"/>
                  </a:cubicBezTo>
                  <a:cubicBezTo>
                    <a:pt x="7" y="83"/>
                    <a:pt x="10" y="84"/>
                    <a:pt x="12" y="84"/>
                  </a:cubicBezTo>
                  <a:cubicBezTo>
                    <a:pt x="16" y="84"/>
                    <a:pt x="19" y="82"/>
                    <a:pt x="21" y="8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5" y="15"/>
                    <a:pt x="74" y="8"/>
                    <a:pt x="70" y="4"/>
                  </a:cubicBezTo>
                  <a:cubicBezTo>
                    <a:pt x="65" y="0"/>
                    <a:pt x="58" y="1"/>
                    <a:pt x="5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-627" y="1335"/>
              <a:ext cx="104" cy="246"/>
            </a:xfrm>
            <a:custGeom>
              <a:avLst/>
              <a:gdLst>
                <a:gd name="T0" fmla="*/ 9 w 56"/>
                <a:gd name="T1" fmla="*/ 2 h 134"/>
                <a:gd name="T2" fmla="*/ 1 w 56"/>
                <a:gd name="T3" fmla="*/ 15 h 134"/>
                <a:gd name="T4" fmla="*/ 33 w 56"/>
                <a:gd name="T5" fmla="*/ 126 h 134"/>
                <a:gd name="T6" fmla="*/ 44 w 56"/>
                <a:gd name="T7" fmla="*/ 134 h 134"/>
                <a:gd name="T8" fmla="*/ 47 w 56"/>
                <a:gd name="T9" fmla="*/ 133 h 134"/>
                <a:gd name="T10" fmla="*/ 54 w 56"/>
                <a:gd name="T11" fmla="*/ 120 h 134"/>
                <a:gd name="T12" fmla="*/ 23 w 56"/>
                <a:gd name="T13" fmla="*/ 9 h 134"/>
                <a:gd name="T14" fmla="*/ 9 w 56"/>
                <a:gd name="T15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4">
                  <a:moveTo>
                    <a:pt x="9" y="2"/>
                  </a:moveTo>
                  <a:cubicBezTo>
                    <a:pt x="3" y="3"/>
                    <a:pt x="0" y="9"/>
                    <a:pt x="1" y="15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4" y="131"/>
                    <a:pt x="39" y="134"/>
                    <a:pt x="44" y="134"/>
                  </a:cubicBezTo>
                  <a:cubicBezTo>
                    <a:pt x="45" y="134"/>
                    <a:pt x="46" y="134"/>
                    <a:pt x="47" y="133"/>
                  </a:cubicBezTo>
                  <a:cubicBezTo>
                    <a:pt x="53" y="132"/>
                    <a:pt x="56" y="126"/>
                    <a:pt x="54" y="12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-557" y="351"/>
              <a:ext cx="285" cy="302"/>
            </a:xfrm>
            <a:custGeom>
              <a:avLst/>
              <a:gdLst>
                <a:gd name="T0" fmla="*/ 134 w 154"/>
                <a:gd name="T1" fmla="*/ 5 h 164"/>
                <a:gd name="T2" fmla="*/ 4 w 154"/>
                <a:gd name="T3" fmla="*/ 146 h 164"/>
                <a:gd name="T4" fmla="*/ 5 w 154"/>
                <a:gd name="T5" fmla="*/ 161 h 164"/>
                <a:gd name="T6" fmla="*/ 12 w 154"/>
                <a:gd name="T7" fmla="*/ 164 h 164"/>
                <a:gd name="T8" fmla="*/ 20 w 154"/>
                <a:gd name="T9" fmla="*/ 161 h 164"/>
                <a:gd name="T10" fmla="*/ 150 w 154"/>
                <a:gd name="T11" fmla="*/ 20 h 164"/>
                <a:gd name="T12" fmla="*/ 149 w 154"/>
                <a:gd name="T13" fmla="*/ 4 h 164"/>
                <a:gd name="T14" fmla="*/ 134 w 154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4">
                  <a:moveTo>
                    <a:pt x="134" y="5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0" y="150"/>
                    <a:pt x="0" y="157"/>
                    <a:pt x="5" y="161"/>
                  </a:cubicBezTo>
                  <a:cubicBezTo>
                    <a:pt x="7" y="163"/>
                    <a:pt x="9" y="164"/>
                    <a:pt x="12" y="164"/>
                  </a:cubicBezTo>
                  <a:cubicBezTo>
                    <a:pt x="15" y="164"/>
                    <a:pt x="18" y="163"/>
                    <a:pt x="20" y="16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4" y="16"/>
                    <a:pt x="154" y="9"/>
                    <a:pt x="149" y="4"/>
                  </a:cubicBezTo>
                  <a:cubicBezTo>
                    <a:pt x="145" y="0"/>
                    <a:pt x="138" y="0"/>
                    <a:pt x="1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-819" y="496"/>
              <a:ext cx="196" cy="304"/>
            </a:xfrm>
            <a:custGeom>
              <a:avLst/>
              <a:gdLst>
                <a:gd name="T0" fmla="*/ 93 w 106"/>
                <a:gd name="T1" fmla="*/ 165 h 165"/>
                <a:gd name="T2" fmla="*/ 99 w 106"/>
                <a:gd name="T3" fmla="*/ 164 h 165"/>
                <a:gd name="T4" fmla="*/ 103 w 106"/>
                <a:gd name="T5" fmla="*/ 149 h 165"/>
                <a:gd name="T6" fmla="*/ 23 w 106"/>
                <a:gd name="T7" fmla="*/ 8 h 165"/>
                <a:gd name="T8" fmla="*/ 8 w 106"/>
                <a:gd name="T9" fmla="*/ 3 h 165"/>
                <a:gd name="T10" fmla="*/ 3 w 106"/>
                <a:gd name="T11" fmla="*/ 19 h 165"/>
                <a:gd name="T12" fmla="*/ 84 w 106"/>
                <a:gd name="T13" fmla="*/ 160 h 165"/>
                <a:gd name="T14" fmla="*/ 93 w 106"/>
                <a:gd name="T15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65">
                  <a:moveTo>
                    <a:pt x="93" y="165"/>
                  </a:moveTo>
                  <a:cubicBezTo>
                    <a:pt x="95" y="165"/>
                    <a:pt x="97" y="165"/>
                    <a:pt x="99" y="164"/>
                  </a:cubicBezTo>
                  <a:cubicBezTo>
                    <a:pt x="104" y="161"/>
                    <a:pt x="106" y="154"/>
                    <a:pt x="103" y="14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2"/>
                    <a:pt x="13" y="0"/>
                    <a:pt x="8" y="3"/>
                  </a:cubicBezTo>
                  <a:cubicBezTo>
                    <a:pt x="2" y="6"/>
                    <a:pt x="0" y="13"/>
                    <a:pt x="3" y="19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6" y="163"/>
                    <a:pt x="90" y="165"/>
                    <a:pt x="93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-775" y="980"/>
              <a:ext cx="244" cy="242"/>
            </a:xfrm>
            <a:custGeom>
              <a:avLst/>
              <a:gdLst>
                <a:gd name="T0" fmla="*/ 66 w 132"/>
                <a:gd name="T1" fmla="*/ 132 h 132"/>
                <a:gd name="T2" fmla="*/ 69 w 132"/>
                <a:gd name="T3" fmla="*/ 132 h 132"/>
                <a:gd name="T4" fmla="*/ 114 w 132"/>
                <a:gd name="T5" fmla="*/ 111 h 132"/>
                <a:gd name="T6" fmla="*/ 132 w 132"/>
                <a:gd name="T7" fmla="*/ 64 h 132"/>
                <a:gd name="T8" fmla="*/ 110 w 132"/>
                <a:gd name="T9" fmla="*/ 18 h 132"/>
                <a:gd name="T10" fmla="*/ 63 w 132"/>
                <a:gd name="T11" fmla="*/ 1 h 132"/>
                <a:gd name="T12" fmla="*/ 18 w 132"/>
                <a:gd name="T13" fmla="*/ 22 h 132"/>
                <a:gd name="T14" fmla="*/ 1 w 132"/>
                <a:gd name="T15" fmla="*/ 70 h 132"/>
                <a:gd name="T16" fmla="*/ 22 w 132"/>
                <a:gd name="T17" fmla="*/ 115 h 132"/>
                <a:gd name="T18" fmla="*/ 66 w 132"/>
                <a:gd name="T19" fmla="*/ 132 h 132"/>
                <a:gd name="T20" fmla="*/ 34 w 132"/>
                <a:gd name="T21" fmla="*/ 37 h 132"/>
                <a:gd name="T22" fmla="*/ 64 w 132"/>
                <a:gd name="T23" fmla="*/ 23 h 132"/>
                <a:gd name="T24" fmla="*/ 64 w 132"/>
                <a:gd name="T25" fmla="*/ 23 h 132"/>
                <a:gd name="T26" fmla="*/ 66 w 132"/>
                <a:gd name="T27" fmla="*/ 23 h 132"/>
                <a:gd name="T28" fmla="*/ 95 w 132"/>
                <a:gd name="T29" fmla="*/ 35 h 132"/>
                <a:gd name="T30" fmla="*/ 109 w 132"/>
                <a:gd name="T31" fmla="*/ 65 h 132"/>
                <a:gd name="T32" fmla="*/ 98 w 132"/>
                <a:gd name="T33" fmla="*/ 96 h 132"/>
                <a:gd name="T34" fmla="*/ 68 w 132"/>
                <a:gd name="T35" fmla="*/ 110 h 132"/>
                <a:gd name="T36" fmla="*/ 37 w 132"/>
                <a:gd name="T37" fmla="*/ 99 h 132"/>
                <a:gd name="T38" fmla="*/ 23 w 132"/>
                <a:gd name="T39" fmla="*/ 69 h 132"/>
                <a:gd name="T40" fmla="*/ 34 w 132"/>
                <a:gd name="T41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2">
                  <a:moveTo>
                    <a:pt x="66" y="132"/>
                  </a:moveTo>
                  <a:cubicBezTo>
                    <a:pt x="67" y="132"/>
                    <a:pt x="68" y="132"/>
                    <a:pt x="69" y="132"/>
                  </a:cubicBezTo>
                  <a:cubicBezTo>
                    <a:pt x="86" y="131"/>
                    <a:pt x="103" y="124"/>
                    <a:pt x="114" y="111"/>
                  </a:cubicBezTo>
                  <a:cubicBezTo>
                    <a:pt x="126" y="98"/>
                    <a:pt x="132" y="81"/>
                    <a:pt x="132" y="64"/>
                  </a:cubicBezTo>
                  <a:cubicBezTo>
                    <a:pt x="131" y="46"/>
                    <a:pt x="123" y="30"/>
                    <a:pt x="110" y="18"/>
                  </a:cubicBezTo>
                  <a:cubicBezTo>
                    <a:pt x="97" y="6"/>
                    <a:pt x="81" y="0"/>
                    <a:pt x="63" y="1"/>
                  </a:cubicBezTo>
                  <a:cubicBezTo>
                    <a:pt x="46" y="2"/>
                    <a:pt x="29" y="10"/>
                    <a:pt x="18" y="22"/>
                  </a:cubicBezTo>
                  <a:cubicBezTo>
                    <a:pt x="6" y="35"/>
                    <a:pt x="0" y="52"/>
                    <a:pt x="1" y="70"/>
                  </a:cubicBezTo>
                  <a:cubicBezTo>
                    <a:pt x="1" y="87"/>
                    <a:pt x="9" y="103"/>
                    <a:pt x="22" y="115"/>
                  </a:cubicBezTo>
                  <a:cubicBezTo>
                    <a:pt x="34" y="126"/>
                    <a:pt x="50" y="132"/>
                    <a:pt x="66" y="132"/>
                  </a:cubicBezTo>
                  <a:close/>
                  <a:moveTo>
                    <a:pt x="34" y="37"/>
                  </a:moveTo>
                  <a:cubicBezTo>
                    <a:pt x="42" y="29"/>
                    <a:pt x="53" y="24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77" y="23"/>
                    <a:pt x="87" y="27"/>
                    <a:pt x="95" y="35"/>
                  </a:cubicBezTo>
                  <a:cubicBezTo>
                    <a:pt x="104" y="42"/>
                    <a:pt x="109" y="53"/>
                    <a:pt x="109" y="65"/>
                  </a:cubicBezTo>
                  <a:cubicBezTo>
                    <a:pt x="110" y="76"/>
                    <a:pt x="106" y="87"/>
                    <a:pt x="98" y="96"/>
                  </a:cubicBezTo>
                  <a:cubicBezTo>
                    <a:pt x="90" y="104"/>
                    <a:pt x="80" y="109"/>
                    <a:pt x="68" y="110"/>
                  </a:cubicBezTo>
                  <a:cubicBezTo>
                    <a:pt x="56" y="110"/>
                    <a:pt x="45" y="106"/>
                    <a:pt x="37" y="99"/>
                  </a:cubicBezTo>
                  <a:cubicBezTo>
                    <a:pt x="28" y="91"/>
                    <a:pt x="23" y="80"/>
                    <a:pt x="23" y="69"/>
                  </a:cubicBezTo>
                  <a:cubicBezTo>
                    <a:pt x="22" y="57"/>
                    <a:pt x="26" y="46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-298" y="1075"/>
              <a:ext cx="245" cy="245"/>
            </a:xfrm>
            <a:custGeom>
              <a:avLst/>
              <a:gdLst>
                <a:gd name="T0" fmla="*/ 69 w 132"/>
                <a:gd name="T1" fmla="*/ 133 h 133"/>
                <a:gd name="T2" fmla="*/ 114 w 132"/>
                <a:gd name="T3" fmla="*/ 111 h 133"/>
                <a:gd name="T4" fmla="*/ 131 w 132"/>
                <a:gd name="T5" fmla="*/ 64 h 133"/>
                <a:gd name="T6" fmla="*/ 63 w 132"/>
                <a:gd name="T7" fmla="*/ 2 h 133"/>
                <a:gd name="T8" fmla="*/ 17 w 132"/>
                <a:gd name="T9" fmla="*/ 23 h 133"/>
                <a:gd name="T10" fmla="*/ 0 w 132"/>
                <a:gd name="T11" fmla="*/ 70 h 133"/>
                <a:gd name="T12" fmla="*/ 66 w 132"/>
                <a:gd name="T13" fmla="*/ 133 h 133"/>
                <a:gd name="T14" fmla="*/ 69 w 132"/>
                <a:gd name="T15" fmla="*/ 133 h 133"/>
                <a:gd name="T16" fmla="*/ 23 w 132"/>
                <a:gd name="T17" fmla="*/ 69 h 133"/>
                <a:gd name="T18" fmla="*/ 34 w 132"/>
                <a:gd name="T19" fmla="*/ 38 h 133"/>
                <a:gd name="T20" fmla="*/ 64 w 132"/>
                <a:gd name="T21" fmla="*/ 24 h 133"/>
                <a:gd name="T22" fmla="*/ 66 w 132"/>
                <a:gd name="T23" fmla="*/ 24 h 133"/>
                <a:gd name="T24" fmla="*/ 109 w 132"/>
                <a:gd name="T25" fmla="*/ 65 h 133"/>
                <a:gd name="T26" fmla="*/ 98 w 132"/>
                <a:gd name="T27" fmla="*/ 96 h 133"/>
                <a:gd name="T28" fmla="*/ 68 w 132"/>
                <a:gd name="T29" fmla="*/ 110 h 133"/>
                <a:gd name="T30" fmla="*/ 23 w 132"/>
                <a:gd name="T31" fmla="*/ 6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69" y="133"/>
                  </a:moveTo>
                  <a:cubicBezTo>
                    <a:pt x="86" y="132"/>
                    <a:pt x="102" y="124"/>
                    <a:pt x="114" y="111"/>
                  </a:cubicBezTo>
                  <a:cubicBezTo>
                    <a:pt x="126" y="98"/>
                    <a:pt x="132" y="82"/>
                    <a:pt x="131" y="64"/>
                  </a:cubicBezTo>
                  <a:cubicBezTo>
                    <a:pt x="130" y="28"/>
                    <a:pt x="99" y="0"/>
                    <a:pt x="63" y="2"/>
                  </a:cubicBezTo>
                  <a:cubicBezTo>
                    <a:pt x="45" y="2"/>
                    <a:pt x="29" y="10"/>
                    <a:pt x="17" y="23"/>
                  </a:cubicBezTo>
                  <a:cubicBezTo>
                    <a:pt x="6" y="36"/>
                    <a:pt x="0" y="53"/>
                    <a:pt x="0" y="70"/>
                  </a:cubicBezTo>
                  <a:cubicBezTo>
                    <a:pt x="2" y="105"/>
                    <a:pt x="31" y="133"/>
                    <a:pt x="66" y="133"/>
                  </a:cubicBezTo>
                  <a:cubicBezTo>
                    <a:pt x="67" y="133"/>
                    <a:pt x="68" y="133"/>
                    <a:pt x="69" y="133"/>
                  </a:cubicBezTo>
                  <a:close/>
                  <a:moveTo>
                    <a:pt x="23" y="69"/>
                  </a:moveTo>
                  <a:cubicBezTo>
                    <a:pt x="22" y="58"/>
                    <a:pt x="26" y="46"/>
                    <a:pt x="34" y="38"/>
                  </a:cubicBezTo>
                  <a:cubicBezTo>
                    <a:pt x="42" y="29"/>
                    <a:pt x="52" y="24"/>
                    <a:pt x="64" y="24"/>
                  </a:cubicBezTo>
                  <a:cubicBezTo>
                    <a:pt x="65" y="24"/>
                    <a:pt x="65" y="24"/>
                    <a:pt x="66" y="24"/>
                  </a:cubicBezTo>
                  <a:cubicBezTo>
                    <a:pt x="89" y="24"/>
                    <a:pt x="108" y="42"/>
                    <a:pt x="109" y="65"/>
                  </a:cubicBezTo>
                  <a:cubicBezTo>
                    <a:pt x="110" y="77"/>
                    <a:pt x="106" y="88"/>
                    <a:pt x="98" y="96"/>
                  </a:cubicBezTo>
                  <a:cubicBezTo>
                    <a:pt x="90" y="105"/>
                    <a:pt x="79" y="110"/>
                    <a:pt x="68" y="110"/>
                  </a:cubicBezTo>
                  <a:cubicBezTo>
                    <a:pt x="44" y="111"/>
                    <a:pt x="24" y="93"/>
                    <a:pt x="2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-675" y="160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-285" y="531"/>
              <a:ext cx="63" cy="129"/>
            </a:xfrm>
            <a:custGeom>
              <a:avLst/>
              <a:gdLst>
                <a:gd name="T0" fmla="*/ 10 w 34"/>
                <a:gd name="T1" fmla="*/ 69 h 70"/>
                <a:gd name="T2" fmla="*/ 12 w 34"/>
                <a:gd name="T3" fmla="*/ 70 h 70"/>
                <a:gd name="T4" fmla="*/ 23 w 34"/>
                <a:gd name="T5" fmla="*/ 61 h 70"/>
                <a:gd name="T6" fmla="*/ 32 w 34"/>
                <a:gd name="T7" fmla="*/ 14 h 70"/>
                <a:gd name="T8" fmla="*/ 24 w 34"/>
                <a:gd name="T9" fmla="*/ 1 h 70"/>
                <a:gd name="T10" fmla="*/ 11 w 34"/>
                <a:gd name="T11" fmla="*/ 9 h 70"/>
                <a:gd name="T12" fmla="*/ 1 w 34"/>
                <a:gd name="T13" fmla="*/ 56 h 70"/>
                <a:gd name="T14" fmla="*/ 10 w 34"/>
                <a:gd name="T15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10" y="69"/>
                  </a:moveTo>
                  <a:cubicBezTo>
                    <a:pt x="10" y="70"/>
                    <a:pt x="11" y="70"/>
                    <a:pt x="12" y="70"/>
                  </a:cubicBezTo>
                  <a:cubicBezTo>
                    <a:pt x="17" y="70"/>
                    <a:pt x="22" y="66"/>
                    <a:pt x="23" y="61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8"/>
                    <a:pt x="30" y="2"/>
                    <a:pt x="24" y="1"/>
                  </a:cubicBezTo>
                  <a:cubicBezTo>
                    <a:pt x="18" y="0"/>
                    <a:pt x="12" y="3"/>
                    <a:pt x="11" y="9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2"/>
                    <a:pt x="4" y="68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-849" y="1267"/>
              <a:ext cx="111" cy="154"/>
            </a:xfrm>
            <a:custGeom>
              <a:avLst/>
              <a:gdLst>
                <a:gd name="T0" fmla="*/ 7 w 60"/>
                <a:gd name="T1" fmla="*/ 3 h 84"/>
                <a:gd name="T2" fmla="*/ 3 w 60"/>
                <a:gd name="T3" fmla="*/ 18 h 84"/>
                <a:gd name="T4" fmla="*/ 38 w 60"/>
                <a:gd name="T5" fmla="*/ 78 h 84"/>
                <a:gd name="T6" fmla="*/ 48 w 60"/>
                <a:gd name="T7" fmla="*/ 84 h 84"/>
                <a:gd name="T8" fmla="*/ 53 w 60"/>
                <a:gd name="T9" fmla="*/ 82 h 84"/>
                <a:gd name="T10" fmla="*/ 57 w 60"/>
                <a:gd name="T11" fmla="*/ 67 h 84"/>
                <a:gd name="T12" fmla="*/ 22 w 60"/>
                <a:gd name="T13" fmla="*/ 7 h 84"/>
                <a:gd name="T14" fmla="*/ 7 w 60"/>
                <a:gd name="T15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84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40" y="82"/>
                    <a:pt x="44" y="84"/>
                    <a:pt x="48" y="84"/>
                  </a:cubicBezTo>
                  <a:cubicBezTo>
                    <a:pt x="50" y="84"/>
                    <a:pt x="52" y="83"/>
                    <a:pt x="53" y="82"/>
                  </a:cubicBezTo>
                  <a:cubicBezTo>
                    <a:pt x="59" y="79"/>
                    <a:pt x="60" y="72"/>
                    <a:pt x="57" y="6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2"/>
                    <a:pt x="12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-483" y="890"/>
              <a:ext cx="415" cy="731"/>
            </a:xfrm>
            <a:custGeom>
              <a:avLst/>
              <a:gdLst>
                <a:gd name="T0" fmla="*/ 212 w 224"/>
                <a:gd name="T1" fmla="*/ 398 h 398"/>
                <a:gd name="T2" fmla="*/ 223 w 224"/>
                <a:gd name="T3" fmla="*/ 388 h 398"/>
                <a:gd name="T4" fmla="*/ 213 w 224"/>
                <a:gd name="T5" fmla="*/ 376 h 398"/>
                <a:gd name="T6" fmla="*/ 166 w 224"/>
                <a:gd name="T7" fmla="*/ 368 h 398"/>
                <a:gd name="T8" fmla="*/ 53 w 224"/>
                <a:gd name="T9" fmla="*/ 280 h 398"/>
                <a:gd name="T10" fmla="*/ 36 w 224"/>
                <a:gd name="T11" fmla="*/ 141 h 398"/>
                <a:gd name="T12" fmla="*/ 208 w 224"/>
                <a:gd name="T13" fmla="*/ 45 h 398"/>
                <a:gd name="T14" fmla="*/ 222 w 224"/>
                <a:gd name="T15" fmla="*/ 37 h 398"/>
                <a:gd name="T16" fmla="*/ 214 w 224"/>
                <a:gd name="T17" fmla="*/ 23 h 398"/>
                <a:gd name="T18" fmla="*/ 15 w 224"/>
                <a:gd name="T19" fmla="*/ 135 h 398"/>
                <a:gd name="T20" fmla="*/ 33 w 224"/>
                <a:gd name="T21" fmla="*/ 291 h 398"/>
                <a:gd name="T22" fmla="*/ 160 w 224"/>
                <a:gd name="T23" fmla="*/ 389 h 398"/>
                <a:gd name="T24" fmla="*/ 211 w 224"/>
                <a:gd name="T25" fmla="*/ 398 h 398"/>
                <a:gd name="T26" fmla="*/ 212 w 224"/>
                <a:gd name="T27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398">
                  <a:moveTo>
                    <a:pt x="212" y="398"/>
                  </a:moveTo>
                  <a:cubicBezTo>
                    <a:pt x="218" y="398"/>
                    <a:pt x="223" y="394"/>
                    <a:pt x="223" y="388"/>
                  </a:cubicBezTo>
                  <a:cubicBezTo>
                    <a:pt x="224" y="382"/>
                    <a:pt x="219" y="376"/>
                    <a:pt x="213" y="376"/>
                  </a:cubicBezTo>
                  <a:cubicBezTo>
                    <a:pt x="197" y="375"/>
                    <a:pt x="182" y="372"/>
                    <a:pt x="166" y="368"/>
                  </a:cubicBezTo>
                  <a:cubicBezTo>
                    <a:pt x="118" y="354"/>
                    <a:pt x="77" y="323"/>
                    <a:pt x="53" y="280"/>
                  </a:cubicBezTo>
                  <a:cubicBezTo>
                    <a:pt x="29" y="237"/>
                    <a:pt x="23" y="188"/>
                    <a:pt x="36" y="141"/>
                  </a:cubicBezTo>
                  <a:cubicBezTo>
                    <a:pt x="57" y="67"/>
                    <a:pt x="134" y="24"/>
                    <a:pt x="208" y="45"/>
                  </a:cubicBezTo>
                  <a:cubicBezTo>
                    <a:pt x="214" y="46"/>
                    <a:pt x="220" y="43"/>
                    <a:pt x="222" y="37"/>
                  </a:cubicBezTo>
                  <a:cubicBezTo>
                    <a:pt x="223" y="31"/>
                    <a:pt x="220" y="25"/>
                    <a:pt x="214" y="23"/>
                  </a:cubicBezTo>
                  <a:cubicBezTo>
                    <a:pt x="128" y="0"/>
                    <a:pt x="39" y="50"/>
                    <a:pt x="15" y="135"/>
                  </a:cubicBezTo>
                  <a:cubicBezTo>
                    <a:pt x="0" y="187"/>
                    <a:pt x="6" y="243"/>
                    <a:pt x="33" y="291"/>
                  </a:cubicBezTo>
                  <a:cubicBezTo>
                    <a:pt x="61" y="339"/>
                    <a:pt x="106" y="374"/>
                    <a:pt x="160" y="389"/>
                  </a:cubicBezTo>
                  <a:cubicBezTo>
                    <a:pt x="177" y="394"/>
                    <a:pt x="194" y="397"/>
                    <a:pt x="211" y="398"/>
                  </a:cubicBezTo>
                  <a:cubicBezTo>
                    <a:pt x="211" y="398"/>
                    <a:pt x="212" y="398"/>
                    <a:pt x="212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-527" y="702"/>
              <a:ext cx="512" cy="206"/>
            </a:xfrm>
            <a:custGeom>
              <a:avLst/>
              <a:gdLst>
                <a:gd name="T0" fmla="*/ 4 w 277"/>
                <a:gd name="T1" fmla="*/ 94 h 112"/>
                <a:gd name="T2" fmla="*/ 6 w 277"/>
                <a:gd name="T3" fmla="*/ 109 h 112"/>
                <a:gd name="T4" fmla="*/ 13 w 277"/>
                <a:gd name="T5" fmla="*/ 112 h 112"/>
                <a:gd name="T6" fmla="*/ 21 w 277"/>
                <a:gd name="T7" fmla="*/ 108 h 112"/>
                <a:gd name="T8" fmla="*/ 258 w 277"/>
                <a:gd name="T9" fmla="*/ 76 h 112"/>
                <a:gd name="T10" fmla="*/ 274 w 277"/>
                <a:gd name="T11" fmla="*/ 73 h 112"/>
                <a:gd name="T12" fmla="*/ 271 w 277"/>
                <a:gd name="T13" fmla="*/ 57 h 112"/>
                <a:gd name="T14" fmla="*/ 4 w 277"/>
                <a:gd name="T15" fmla="*/ 9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112">
                  <a:moveTo>
                    <a:pt x="4" y="94"/>
                  </a:moveTo>
                  <a:cubicBezTo>
                    <a:pt x="0" y="98"/>
                    <a:pt x="1" y="105"/>
                    <a:pt x="6" y="109"/>
                  </a:cubicBezTo>
                  <a:cubicBezTo>
                    <a:pt x="8" y="111"/>
                    <a:pt x="10" y="112"/>
                    <a:pt x="13" y="112"/>
                  </a:cubicBezTo>
                  <a:cubicBezTo>
                    <a:pt x="16" y="112"/>
                    <a:pt x="19" y="111"/>
                    <a:pt x="21" y="108"/>
                  </a:cubicBezTo>
                  <a:cubicBezTo>
                    <a:pt x="81" y="39"/>
                    <a:pt x="182" y="25"/>
                    <a:pt x="258" y="76"/>
                  </a:cubicBezTo>
                  <a:cubicBezTo>
                    <a:pt x="263" y="79"/>
                    <a:pt x="270" y="78"/>
                    <a:pt x="274" y="73"/>
                  </a:cubicBezTo>
                  <a:cubicBezTo>
                    <a:pt x="277" y="68"/>
                    <a:pt x="276" y="61"/>
                    <a:pt x="271" y="57"/>
                  </a:cubicBezTo>
                  <a:cubicBezTo>
                    <a:pt x="185" y="0"/>
                    <a:pt x="71" y="16"/>
                    <a:pt x="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-483" y="1796"/>
              <a:ext cx="178" cy="88"/>
            </a:xfrm>
            <a:custGeom>
              <a:avLst/>
              <a:gdLst>
                <a:gd name="T0" fmla="*/ 80 w 96"/>
                <a:gd name="T1" fmla="*/ 2 h 48"/>
                <a:gd name="T2" fmla="*/ 9 w 96"/>
                <a:gd name="T3" fmla="*/ 26 h 48"/>
                <a:gd name="T4" fmla="*/ 2 w 96"/>
                <a:gd name="T5" fmla="*/ 40 h 48"/>
                <a:gd name="T6" fmla="*/ 12 w 96"/>
                <a:gd name="T7" fmla="*/ 48 h 48"/>
                <a:gd name="T8" fmla="*/ 16 w 96"/>
                <a:gd name="T9" fmla="*/ 47 h 48"/>
                <a:gd name="T10" fmla="*/ 87 w 96"/>
                <a:gd name="T11" fmla="*/ 23 h 48"/>
                <a:gd name="T12" fmla="*/ 94 w 96"/>
                <a:gd name="T13" fmla="*/ 9 h 48"/>
                <a:gd name="T14" fmla="*/ 80 w 96"/>
                <a:gd name="T1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8">
                  <a:moveTo>
                    <a:pt x="80" y="2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3" y="28"/>
                    <a:pt x="0" y="34"/>
                    <a:pt x="2" y="40"/>
                  </a:cubicBezTo>
                  <a:cubicBezTo>
                    <a:pt x="3" y="45"/>
                    <a:pt x="8" y="48"/>
                    <a:pt x="12" y="48"/>
                  </a:cubicBezTo>
                  <a:cubicBezTo>
                    <a:pt x="14" y="48"/>
                    <a:pt x="15" y="48"/>
                    <a:pt x="16" y="4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93" y="21"/>
                    <a:pt x="96" y="15"/>
                    <a:pt x="94" y="9"/>
                  </a:cubicBezTo>
                  <a:cubicBezTo>
                    <a:pt x="92" y="3"/>
                    <a:pt x="86" y="0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-216" y="1370"/>
              <a:ext cx="209" cy="97"/>
            </a:xfrm>
            <a:custGeom>
              <a:avLst/>
              <a:gdLst>
                <a:gd name="T0" fmla="*/ 111 w 113"/>
                <a:gd name="T1" fmla="*/ 9 h 53"/>
                <a:gd name="T2" fmla="*/ 97 w 113"/>
                <a:gd name="T3" fmla="*/ 2 h 53"/>
                <a:gd name="T4" fmla="*/ 9 w 113"/>
                <a:gd name="T5" fmla="*/ 32 h 53"/>
                <a:gd name="T6" fmla="*/ 2 w 113"/>
                <a:gd name="T7" fmla="*/ 46 h 53"/>
                <a:gd name="T8" fmla="*/ 12 w 113"/>
                <a:gd name="T9" fmla="*/ 53 h 53"/>
                <a:gd name="T10" fmla="*/ 16 w 113"/>
                <a:gd name="T11" fmla="*/ 53 h 53"/>
                <a:gd name="T12" fmla="*/ 104 w 113"/>
                <a:gd name="T13" fmla="*/ 23 h 53"/>
                <a:gd name="T14" fmla="*/ 111 w 113"/>
                <a:gd name="T1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3">
                  <a:moveTo>
                    <a:pt x="111" y="9"/>
                  </a:moveTo>
                  <a:cubicBezTo>
                    <a:pt x="110" y="3"/>
                    <a:pt x="103" y="0"/>
                    <a:pt x="97" y="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3" y="33"/>
                    <a:pt x="0" y="40"/>
                    <a:pt x="2" y="46"/>
                  </a:cubicBezTo>
                  <a:cubicBezTo>
                    <a:pt x="3" y="50"/>
                    <a:pt x="8" y="53"/>
                    <a:pt x="12" y="53"/>
                  </a:cubicBezTo>
                  <a:cubicBezTo>
                    <a:pt x="14" y="53"/>
                    <a:pt x="15" y="53"/>
                    <a:pt x="16" y="5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10" y="21"/>
                    <a:pt x="113" y="15"/>
                    <a:pt x="1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-218" y="1871"/>
              <a:ext cx="189" cy="681"/>
            </a:xfrm>
            <a:custGeom>
              <a:avLst/>
              <a:gdLst>
                <a:gd name="T0" fmla="*/ 25 w 102"/>
                <a:gd name="T1" fmla="*/ 9 h 370"/>
                <a:gd name="T2" fmla="*/ 11 w 102"/>
                <a:gd name="T3" fmla="*/ 2 h 370"/>
                <a:gd name="T4" fmla="*/ 4 w 102"/>
                <a:gd name="T5" fmla="*/ 17 h 370"/>
                <a:gd name="T6" fmla="*/ 78 w 102"/>
                <a:gd name="T7" fmla="*/ 224 h 370"/>
                <a:gd name="T8" fmla="*/ 3 w 102"/>
                <a:gd name="T9" fmla="*/ 353 h 370"/>
                <a:gd name="T10" fmla="*/ 7 w 102"/>
                <a:gd name="T11" fmla="*/ 368 h 370"/>
                <a:gd name="T12" fmla="*/ 12 w 102"/>
                <a:gd name="T13" fmla="*/ 370 h 370"/>
                <a:gd name="T14" fmla="*/ 22 w 102"/>
                <a:gd name="T15" fmla="*/ 364 h 370"/>
                <a:gd name="T16" fmla="*/ 100 w 102"/>
                <a:gd name="T17" fmla="*/ 231 h 370"/>
                <a:gd name="T18" fmla="*/ 101 w 102"/>
                <a:gd name="T19" fmla="*/ 221 h 370"/>
                <a:gd name="T20" fmla="*/ 25 w 102"/>
                <a:gd name="T21" fmla="*/ 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370">
                  <a:moveTo>
                    <a:pt x="25" y="9"/>
                  </a:moveTo>
                  <a:cubicBezTo>
                    <a:pt x="23" y="3"/>
                    <a:pt x="16" y="0"/>
                    <a:pt x="11" y="2"/>
                  </a:cubicBezTo>
                  <a:cubicBezTo>
                    <a:pt x="5" y="4"/>
                    <a:pt x="2" y="11"/>
                    <a:pt x="4" y="17"/>
                  </a:cubicBezTo>
                  <a:cubicBezTo>
                    <a:pt x="78" y="224"/>
                    <a:pt x="78" y="224"/>
                    <a:pt x="78" y="224"/>
                  </a:cubicBezTo>
                  <a:cubicBezTo>
                    <a:pt x="3" y="353"/>
                    <a:pt x="3" y="353"/>
                    <a:pt x="3" y="353"/>
                  </a:cubicBezTo>
                  <a:cubicBezTo>
                    <a:pt x="0" y="358"/>
                    <a:pt x="2" y="365"/>
                    <a:pt x="7" y="368"/>
                  </a:cubicBezTo>
                  <a:cubicBezTo>
                    <a:pt x="9" y="369"/>
                    <a:pt x="11" y="370"/>
                    <a:pt x="12" y="370"/>
                  </a:cubicBezTo>
                  <a:cubicBezTo>
                    <a:pt x="16" y="370"/>
                    <a:pt x="20" y="368"/>
                    <a:pt x="22" y="364"/>
                  </a:cubicBezTo>
                  <a:cubicBezTo>
                    <a:pt x="100" y="231"/>
                    <a:pt x="100" y="231"/>
                    <a:pt x="100" y="231"/>
                  </a:cubicBezTo>
                  <a:cubicBezTo>
                    <a:pt x="102" y="228"/>
                    <a:pt x="102" y="224"/>
                    <a:pt x="101" y="221"/>
                  </a:cubicBezTo>
                  <a:lnTo>
                    <a:pt x="2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-790" y="1938"/>
              <a:ext cx="370" cy="444"/>
            </a:xfrm>
            <a:custGeom>
              <a:avLst/>
              <a:gdLst>
                <a:gd name="T0" fmla="*/ 156 w 200"/>
                <a:gd name="T1" fmla="*/ 34 h 242"/>
                <a:gd name="T2" fmla="*/ 169 w 200"/>
                <a:gd name="T3" fmla="*/ 25 h 242"/>
                <a:gd name="T4" fmla="*/ 160 w 200"/>
                <a:gd name="T5" fmla="*/ 12 h 242"/>
                <a:gd name="T6" fmla="*/ 10 w 200"/>
                <a:gd name="T7" fmla="*/ 118 h 242"/>
                <a:gd name="T8" fmla="*/ 97 w 200"/>
                <a:gd name="T9" fmla="*/ 240 h 242"/>
                <a:gd name="T10" fmla="*/ 112 w 200"/>
                <a:gd name="T11" fmla="*/ 242 h 242"/>
                <a:gd name="T12" fmla="*/ 162 w 200"/>
                <a:gd name="T13" fmla="*/ 226 h 242"/>
                <a:gd name="T14" fmla="*/ 197 w 200"/>
                <a:gd name="T15" fmla="*/ 169 h 242"/>
                <a:gd name="T16" fmla="*/ 185 w 200"/>
                <a:gd name="T17" fmla="*/ 116 h 242"/>
                <a:gd name="T18" fmla="*/ 138 w 200"/>
                <a:gd name="T19" fmla="*/ 86 h 242"/>
                <a:gd name="T20" fmla="*/ 126 w 200"/>
                <a:gd name="T21" fmla="*/ 96 h 242"/>
                <a:gd name="T22" fmla="*/ 135 w 200"/>
                <a:gd name="T23" fmla="*/ 108 h 242"/>
                <a:gd name="T24" fmla="*/ 167 w 200"/>
                <a:gd name="T25" fmla="*/ 128 h 242"/>
                <a:gd name="T26" fmla="*/ 175 w 200"/>
                <a:gd name="T27" fmla="*/ 165 h 242"/>
                <a:gd name="T28" fmla="*/ 149 w 200"/>
                <a:gd name="T29" fmla="*/ 207 h 242"/>
                <a:gd name="T30" fmla="*/ 101 w 200"/>
                <a:gd name="T31" fmla="*/ 218 h 242"/>
                <a:gd name="T32" fmla="*/ 32 w 200"/>
                <a:gd name="T33" fmla="*/ 122 h 242"/>
                <a:gd name="T34" fmla="*/ 156 w 200"/>
                <a:gd name="T35" fmla="*/ 3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42">
                  <a:moveTo>
                    <a:pt x="156" y="34"/>
                  </a:moveTo>
                  <a:cubicBezTo>
                    <a:pt x="162" y="35"/>
                    <a:pt x="168" y="31"/>
                    <a:pt x="169" y="25"/>
                  </a:cubicBezTo>
                  <a:cubicBezTo>
                    <a:pt x="170" y="19"/>
                    <a:pt x="166" y="13"/>
                    <a:pt x="160" y="12"/>
                  </a:cubicBezTo>
                  <a:cubicBezTo>
                    <a:pt x="89" y="0"/>
                    <a:pt x="22" y="48"/>
                    <a:pt x="10" y="118"/>
                  </a:cubicBezTo>
                  <a:cubicBezTo>
                    <a:pt x="0" y="176"/>
                    <a:pt x="39" y="231"/>
                    <a:pt x="97" y="240"/>
                  </a:cubicBezTo>
                  <a:cubicBezTo>
                    <a:pt x="102" y="241"/>
                    <a:pt x="107" y="242"/>
                    <a:pt x="112" y="242"/>
                  </a:cubicBezTo>
                  <a:cubicBezTo>
                    <a:pt x="130" y="242"/>
                    <a:pt x="147" y="236"/>
                    <a:pt x="162" y="226"/>
                  </a:cubicBezTo>
                  <a:cubicBezTo>
                    <a:pt x="181" y="212"/>
                    <a:pt x="193" y="192"/>
                    <a:pt x="197" y="169"/>
                  </a:cubicBezTo>
                  <a:cubicBezTo>
                    <a:pt x="200" y="150"/>
                    <a:pt x="196" y="131"/>
                    <a:pt x="185" y="116"/>
                  </a:cubicBezTo>
                  <a:cubicBezTo>
                    <a:pt x="174" y="100"/>
                    <a:pt x="157" y="90"/>
                    <a:pt x="138" y="86"/>
                  </a:cubicBezTo>
                  <a:cubicBezTo>
                    <a:pt x="132" y="85"/>
                    <a:pt x="127" y="89"/>
                    <a:pt x="126" y="96"/>
                  </a:cubicBezTo>
                  <a:cubicBezTo>
                    <a:pt x="125" y="102"/>
                    <a:pt x="129" y="107"/>
                    <a:pt x="135" y="108"/>
                  </a:cubicBezTo>
                  <a:cubicBezTo>
                    <a:pt x="148" y="111"/>
                    <a:pt x="159" y="118"/>
                    <a:pt x="167" y="128"/>
                  </a:cubicBezTo>
                  <a:cubicBezTo>
                    <a:pt x="174" y="139"/>
                    <a:pt x="177" y="152"/>
                    <a:pt x="175" y="165"/>
                  </a:cubicBezTo>
                  <a:cubicBezTo>
                    <a:pt x="172" y="183"/>
                    <a:pt x="163" y="197"/>
                    <a:pt x="149" y="207"/>
                  </a:cubicBezTo>
                  <a:cubicBezTo>
                    <a:pt x="135" y="217"/>
                    <a:pt x="118" y="221"/>
                    <a:pt x="101" y="218"/>
                  </a:cubicBezTo>
                  <a:cubicBezTo>
                    <a:pt x="55" y="211"/>
                    <a:pt x="24" y="167"/>
                    <a:pt x="32" y="122"/>
                  </a:cubicBezTo>
                  <a:cubicBezTo>
                    <a:pt x="42" y="64"/>
                    <a:pt x="97" y="24"/>
                    <a:pt x="15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-381" y="1954"/>
              <a:ext cx="202" cy="331"/>
            </a:xfrm>
            <a:custGeom>
              <a:avLst/>
              <a:gdLst>
                <a:gd name="T0" fmla="*/ 7 w 109"/>
                <a:gd name="T1" fmla="*/ 3 h 180"/>
                <a:gd name="T2" fmla="*/ 3 w 109"/>
                <a:gd name="T3" fmla="*/ 18 h 180"/>
                <a:gd name="T4" fmla="*/ 86 w 109"/>
                <a:gd name="T5" fmla="*/ 174 h 180"/>
                <a:gd name="T6" fmla="*/ 96 w 109"/>
                <a:gd name="T7" fmla="*/ 180 h 180"/>
                <a:gd name="T8" fmla="*/ 101 w 109"/>
                <a:gd name="T9" fmla="*/ 179 h 180"/>
                <a:gd name="T10" fmla="*/ 106 w 109"/>
                <a:gd name="T11" fmla="*/ 164 h 180"/>
                <a:gd name="T12" fmla="*/ 22 w 109"/>
                <a:gd name="T13" fmla="*/ 8 h 180"/>
                <a:gd name="T14" fmla="*/ 7 w 109"/>
                <a:gd name="T15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80">
                  <a:moveTo>
                    <a:pt x="7" y="3"/>
                  </a:moveTo>
                  <a:cubicBezTo>
                    <a:pt x="2" y="6"/>
                    <a:pt x="0" y="13"/>
                    <a:pt x="3" y="18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88" y="178"/>
                    <a:pt x="92" y="180"/>
                    <a:pt x="96" y="180"/>
                  </a:cubicBezTo>
                  <a:cubicBezTo>
                    <a:pt x="98" y="180"/>
                    <a:pt x="100" y="180"/>
                    <a:pt x="101" y="179"/>
                  </a:cubicBezTo>
                  <a:cubicBezTo>
                    <a:pt x="107" y="176"/>
                    <a:pt x="109" y="169"/>
                    <a:pt x="106" y="164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2"/>
                    <a:pt x="13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-189" y="202"/>
              <a:ext cx="145" cy="372"/>
            </a:xfrm>
            <a:custGeom>
              <a:avLst/>
              <a:gdLst>
                <a:gd name="T0" fmla="*/ 9 w 78"/>
                <a:gd name="T1" fmla="*/ 1 h 202"/>
                <a:gd name="T2" fmla="*/ 2 w 78"/>
                <a:gd name="T3" fmla="*/ 15 h 202"/>
                <a:gd name="T4" fmla="*/ 55 w 78"/>
                <a:gd name="T5" fmla="*/ 194 h 202"/>
                <a:gd name="T6" fmla="*/ 65 w 78"/>
                <a:gd name="T7" fmla="*/ 202 h 202"/>
                <a:gd name="T8" fmla="*/ 69 w 78"/>
                <a:gd name="T9" fmla="*/ 201 h 202"/>
                <a:gd name="T10" fmla="*/ 76 w 78"/>
                <a:gd name="T11" fmla="*/ 187 h 202"/>
                <a:gd name="T12" fmla="*/ 23 w 78"/>
                <a:gd name="T13" fmla="*/ 9 h 202"/>
                <a:gd name="T14" fmla="*/ 9 w 78"/>
                <a:gd name="T15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02">
                  <a:moveTo>
                    <a:pt x="9" y="1"/>
                  </a:moveTo>
                  <a:cubicBezTo>
                    <a:pt x="3" y="3"/>
                    <a:pt x="0" y="9"/>
                    <a:pt x="2" y="15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6" y="199"/>
                    <a:pt x="61" y="202"/>
                    <a:pt x="65" y="202"/>
                  </a:cubicBezTo>
                  <a:cubicBezTo>
                    <a:pt x="67" y="202"/>
                    <a:pt x="68" y="202"/>
                    <a:pt x="69" y="201"/>
                  </a:cubicBezTo>
                  <a:cubicBezTo>
                    <a:pt x="75" y="200"/>
                    <a:pt x="78" y="193"/>
                    <a:pt x="76" y="18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3"/>
                    <a:pt x="15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-806" y="3860"/>
              <a:ext cx="336" cy="118"/>
            </a:xfrm>
            <a:custGeom>
              <a:avLst/>
              <a:gdLst>
                <a:gd name="T0" fmla="*/ 2 w 182"/>
                <a:gd name="T1" fmla="*/ 10 h 64"/>
                <a:gd name="T2" fmla="*/ 10 w 182"/>
                <a:gd name="T3" fmla="*/ 23 h 64"/>
                <a:gd name="T4" fmla="*/ 167 w 182"/>
                <a:gd name="T5" fmla="*/ 63 h 64"/>
                <a:gd name="T6" fmla="*/ 170 w 182"/>
                <a:gd name="T7" fmla="*/ 64 h 64"/>
                <a:gd name="T8" fmla="*/ 180 w 182"/>
                <a:gd name="T9" fmla="*/ 55 h 64"/>
                <a:gd name="T10" fmla="*/ 172 w 182"/>
                <a:gd name="T11" fmla="*/ 42 h 64"/>
                <a:gd name="T12" fmla="*/ 15 w 182"/>
                <a:gd name="T13" fmla="*/ 2 h 64"/>
                <a:gd name="T14" fmla="*/ 2 w 182"/>
                <a:gd name="T15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64">
                  <a:moveTo>
                    <a:pt x="2" y="10"/>
                  </a:moveTo>
                  <a:cubicBezTo>
                    <a:pt x="0" y="16"/>
                    <a:pt x="4" y="22"/>
                    <a:pt x="10" y="2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8" y="64"/>
                    <a:pt x="169" y="64"/>
                    <a:pt x="170" y="64"/>
                  </a:cubicBezTo>
                  <a:cubicBezTo>
                    <a:pt x="175" y="64"/>
                    <a:pt x="179" y="60"/>
                    <a:pt x="180" y="55"/>
                  </a:cubicBezTo>
                  <a:cubicBezTo>
                    <a:pt x="182" y="49"/>
                    <a:pt x="178" y="43"/>
                    <a:pt x="172" y="4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9" y="0"/>
                    <a:pt x="3" y="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-597" y="3730"/>
              <a:ext cx="414" cy="768"/>
            </a:xfrm>
            <a:custGeom>
              <a:avLst/>
              <a:gdLst>
                <a:gd name="T0" fmla="*/ 201 w 224"/>
                <a:gd name="T1" fmla="*/ 272 h 418"/>
                <a:gd name="T2" fmla="*/ 205 w 224"/>
                <a:gd name="T3" fmla="*/ 264 h 418"/>
                <a:gd name="T4" fmla="*/ 201 w 224"/>
                <a:gd name="T5" fmla="*/ 255 h 418"/>
                <a:gd name="T6" fmla="*/ 137 w 224"/>
                <a:gd name="T7" fmla="*/ 202 h 418"/>
                <a:gd name="T8" fmla="*/ 220 w 224"/>
                <a:gd name="T9" fmla="*/ 126 h 418"/>
                <a:gd name="T10" fmla="*/ 223 w 224"/>
                <a:gd name="T11" fmla="*/ 117 h 418"/>
                <a:gd name="T12" fmla="*/ 217 w 224"/>
                <a:gd name="T13" fmla="*/ 108 h 418"/>
                <a:gd name="T14" fmla="*/ 18 w 224"/>
                <a:gd name="T15" fmla="*/ 3 h 418"/>
                <a:gd name="T16" fmla="*/ 3 w 224"/>
                <a:gd name="T17" fmla="*/ 7 h 418"/>
                <a:gd name="T18" fmla="*/ 8 w 224"/>
                <a:gd name="T19" fmla="*/ 22 h 418"/>
                <a:gd name="T20" fmla="*/ 193 w 224"/>
                <a:gd name="T21" fmla="*/ 121 h 418"/>
                <a:gd name="T22" fmla="*/ 113 w 224"/>
                <a:gd name="T23" fmla="*/ 194 h 418"/>
                <a:gd name="T24" fmla="*/ 109 w 224"/>
                <a:gd name="T25" fmla="*/ 203 h 418"/>
                <a:gd name="T26" fmla="*/ 113 w 224"/>
                <a:gd name="T27" fmla="*/ 211 h 418"/>
                <a:gd name="T28" fmla="*/ 177 w 224"/>
                <a:gd name="T29" fmla="*/ 264 h 418"/>
                <a:gd name="T30" fmla="*/ 24 w 224"/>
                <a:gd name="T31" fmla="*/ 399 h 418"/>
                <a:gd name="T32" fmla="*/ 23 w 224"/>
                <a:gd name="T33" fmla="*/ 415 h 418"/>
                <a:gd name="T34" fmla="*/ 31 w 224"/>
                <a:gd name="T35" fmla="*/ 418 h 418"/>
                <a:gd name="T36" fmla="*/ 38 w 224"/>
                <a:gd name="T37" fmla="*/ 416 h 418"/>
                <a:gd name="T38" fmla="*/ 201 w 224"/>
                <a:gd name="T39" fmla="*/ 27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418">
                  <a:moveTo>
                    <a:pt x="201" y="272"/>
                  </a:moveTo>
                  <a:cubicBezTo>
                    <a:pt x="203" y="270"/>
                    <a:pt x="205" y="267"/>
                    <a:pt x="205" y="264"/>
                  </a:cubicBezTo>
                  <a:cubicBezTo>
                    <a:pt x="205" y="261"/>
                    <a:pt x="203" y="258"/>
                    <a:pt x="201" y="255"/>
                  </a:cubicBezTo>
                  <a:cubicBezTo>
                    <a:pt x="137" y="202"/>
                    <a:pt x="137" y="202"/>
                    <a:pt x="137" y="202"/>
                  </a:cubicBezTo>
                  <a:cubicBezTo>
                    <a:pt x="220" y="126"/>
                    <a:pt x="220" y="126"/>
                    <a:pt x="220" y="126"/>
                  </a:cubicBezTo>
                  <a:cubicBezTo>
                    <a:pt x="222" y="124"/>
                    <a:pt x="224" y="120"/>
                    <a:pt x="223" y="117"/>
                  </a:cubicBezTo>
                  <a:cubicBezTo>
                    <a:pt x="223" y="113"/>
                    <a:pt x="221" y="110"/>
                    <a:pt x="217" y="10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7"/>
                  </a:cubicBezTo>
                  <a:cubicBezTo>
                    <a:pt x="0" y="13"/>
                    <a:pt x="2" y="19"/>
                    <a:pt x="8" y="22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111" y="196"/>
                    <a:pt x="109" y="199"/>
                    <a:pt x="109" y="203"/>
                  </a:cubicBezTo>
                  <a:cubicBezTo>
                    <a:pt x="109" y="206"/>
                    <a:pt x="111" y="209"/>
                    <a:pt x="113" y="211"/>
                  </a:cubicBezTo>
                  <a:cubicBezTo>
                    <a:pt x="177" y="264"/>
                    <a:pt x="177" y="264"/>
                    <a:pt x="177" y="264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19" y="403"/>
                    <a:pt x="19" y="410"/>
                    <a:pt x="23" y="415"/>
                  </a:cubicBezTo>
                  <a:cubicBezTo>
                    <a:pt x="25" y="417"/>
                    <a:pt x="28" y="418"/>
                    <a:pt x="31" y="418"/>
                  </a:cubicBezTo>
                  <a:cubicBezTo>
                    <a:pt x="34" y="418"/>
                    <a:pt x="36" y="417"/>
                    <a:pt x="38" y="416"/>
                  </a:cubicBezTo>
                  <a:lnTo>
                    <a:pt x="201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-884" y="4331"/>
              <a:ext cx="216" cy="195"/>
            </a:xfrm>
            <a:custGeom>
              <a:avLst/>
              <a:gdLst>
                <a:gd name="T0" fmla="*/ 107 w 117"/>
                <a:gd name="T1" fmla="*/ 82 h 106"/>
                <a:gd name="T2" fmla="*/ 0 w 117"/>
                <a:gd name="T3" fmla="*/ 0 h 106"/>
                <a:gd name="T4" fmla="*/ 0 w 117"/>
                <a:gd name="T5" fmla="*/ 41 h 106"/>
                <a:gd name="T6" fmla="*/ 100 w 117"/>
                <a:gd name="T7" fmla="*/ 105 h 106"/>
                <a:gd name="T8" fmla="*/ 103 w 117"/>
                <a:gd name="T9" fmla="*/ 106 h 106"/>
                <a:gd name="T10" fmla="*/ 115 w 117"/>
                <a:gd name="T11" fmla="*/ 97 h 106"/>
                <a:gd name="T12" fmla="*/ 107 w 117"/>
                <a:gd name="T13" fmla="*/ 8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06">
                  <a:moveTo>
                    <a:pt x="107" y="82"/>
                  </a:moveTo>
                  <a:cubicBezTo>
                    <a:pt x="59" y="67"/>
                    <a:pt x="21" y="37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5" y="70"/>
                    <a:pt x="59" y="92"/>
                    <a:pt x="100" y="105"/>
                  </a:cubicBezTo>
                  <a:cubicBezTo>
                    <a:pt x="101" y="106"/>
                    <a:pt x="102" y="106"/>
                    <a:pt x="103" y="106"/>
                  </a:cubicBezTo>
                  <a:cubicBezTo>
                    <a:pt x="108" y="106"/>
                    <a:pt x="113" y="102"/>
                    <a:pt x="115" y="97"/>
                  </a:cubicBezTo>
                  <a:cubicBezTo>
                    <a:pt x="117" y="91"/>
                    <a:pt x="113" y="84"/>
                    <a:pt x="107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-884" y="3984"/>
              <a:ext cx="39" cy="80"/>
            </a:xfrm>
            <a:custGeom>
              <a:avLst/>
              <a:gdLst>
                <a:gd name="T0" fmla="*/ 15 w 21"/>
                <a:gd name="T1" fmla="*/ 4 h 44"/>
                <a:gd name="T2" fmla="*/ 0 w 21"/>
                <a:gd name="T3" fmla="*/ 3 h 44"/>
                <a:gd name="T4" fmla="*/ 0 w 21"/>
                <a:gd name="T5" fmla="*/ 44 h 44"/>
                <a:gd name="T6" fmla="*/ 16 w 21"/>
                <a:gd name="T7" fmla="*/ 21 h 44"/>
                <a:gd name="T8" fmla="*/ 15 w 21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4">
                  <a:moveTo>
                    <a:pt x="15" y="4"/>
                  </a:moveTo>
                  <a:cubicBezTo>
                    <a:pt x="10" y="0"/>
                    <a:pt x="4" y="0"/>
                    <a:pt x="0" y="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36"/>
                    <a:pt x="10" y="28"/>
                    <a:pt x="16" y="21"/>
                  </a:cubicBezTo>
                  <a:cubicBezTo>
                    <a:pt x="21" y="15"/>
                    <a:pt x="20" y="8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-529" y="4953"/>
              <a:ext cx="48" cy="87"/>
            </a:xfrm>
            <a:custGeom>
              <a:avLst/>
              <a:gdLst>
                <a:gd name="T0" fmla="*/ 10 w 26"/>
                <a:gd name="T1" fmla="*/ 0 h 47"/>
                <a:gd name="T2" fmla="*/ 0 w 26"/>
                <a:gd name="T3" fmla="*/ 12 h 47"/>
                <a:gd name="T4" fmla="*/ 4 w 26"/>
                <a:gd name="T5" fmla="*/ 47 h 47"/>
                <a:gd name="T6" fmla="*/ 26 w 26"/>
                <a:gd name="T7" fmla="*/ 47 h 47"/>
                <a:gd name="T8" fmla="*/ 22 w 26"/>
                <a:gd name="T9" fmla="*/ 11 h 47"/>
                <a:gd name="T10" fmla="*/ 10 w 26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7">
                  <a:moveTo>
                    <a:pt x="10" y="0"/>
                  </a:moveTo>
                  <a:cubicBezTo>
                    <a:pt x="4" y="0"/>
                    <a:pt x="0" y="6"/>
                    <a:pt x="0" y="12"/>
                  </a:cubicBezTo>
                  <a:cubicBezTo>
                    <a:pt x="0" y="24"/>
                    <a:pt x="2" y="36"/>
                    <a:pt x="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35"/>
                    <a:pt x="23" y="23"/>
                    <a:pt x="22" y="11"/>
                  </a:cubicBezTo>
                  <a:cubicBezTo>
                    <a:pt x="22" y="5"/>
                    <a:pt x="1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-884" y="3473"/>
              <a:ext cx="148" cy="259"/>
            </a:xfrm>
            <a:custGeom>
              <a:avLst/>
              <a:gdLst>
                <a:gd name="T0" fmla="*/ 73 w 80"/>
                <a:gd name="T1" fmla="*/ 3 h 141"/>
                <a:gd name="T2" fmla="*/ 58 w 80"/>
                <a:gd name="T3" fmla="*/ 6 h 141"/>
                <a:gd name="T4" fmla="*/ 0 w 80"/>
                <a:gd name="T5" fmla="*/ 99 h 141"/>
                <a:gd name="T6" fmla="*/ 0 w 80"/>
                <a:gd name="T7" fmla="*/ 141 h 141"/>
                <a:gd name="T8" fmla="*/ 77 w 80"/>
                <a:gd name="T9" fmla="*/ 18 h 141"/>
                <a:gd name="T10" fmla="*/ 73 w 80"/>
                <a:gd name="T11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41">
                  <a:moveTo>
                    <a:pt x="73" y="3"/>
                  </a:moveTo>
                  <a:cubicBezTo>
                    <a:pt x="68" y="0"/>
                    <a:pt x="61" y="1"/>
                    <a:pt x="58" y="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0" y="13"/>
                    <a:pt x="78" y="6"/>
                    <a:pt x="7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-884" y="3294"/>
              <a:ext cx="196" cy="66"/>
            </a:xfrm>
            <a:custGeom>
              <a:avLst/>
              <a:gdLst>
                <a:gd name="T0" fmla="*/ 94 w 106"/>
                <a:gd name="T1" fmla="*/ 36 h 36"/>
                <a:gd name="T2" fmla="*/ 105 w 106"/>
                <a:gd name="T3" fmla="*/ 26 h 36"/>
                <a:gd name="T4" fmla="*/ 95 w 106"/>
                <a:gd name="T5" fmla="*/ 14 h 36"/>
                <a:gd name="T6" fmla="*/ 0 w 106"/>
                <a:gd name="T7" fmla="*/ 0 h 36"/>
                <a:gd name="T8" fmla="*/ 0 w 106"/>
                <a:gd name="T9" fmla="*/ 22 h 36"/>
                <a:gd name="T10" fmla="*/ 92 w 106"/>
                <a:gd name="T11" fmla="*/ 36 h 36"/>
                <a:gd name="T12" fmla="*/ 94 w 10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6">
                  <a:moveTo>
                    <a:pt x="94" y="36"/>
                  </a:moveTo>
                  <a:cubicBezTo>
                    <a:pt x="99" y="36"/>
                    <a:pt x="104" y="32"/>
                    <a:pt x="105" y="26"/>
                  </a:cubicBezTo>
                  <a:cubicBezTo>
                    <a:pt x="106" y="20"/>
                    <a:pt x="102" y="15"/>
                    <a:pt x="95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3" y="36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-884" y="2625"/>
              <a:ext cx="105" cy="241"/>
            </a:xfrm>
            <a:custGeom>
              <a:avLst/>
              <a:gdLst>
                <a:gd name="T0" fmla="*/ 52 w 57"/>
                <a:gd name="T1" fmla="*/ 86 h 131"/>
                <a:gd name="T2" fmla="*/ 48 w 57"/>
                <a:gd name="T3" fmla="*/ 35 h 131"/>
                <a:gd name="T4" fmla="*/ 9 w 57"/>
                <a:gd name="T5" fmla="*/ 2 h 131"/>
                <a:gd name="T6" fmla="*/ 9 w 57"/>
                <a:gd name="T7" fmla="*/ 2 h 131"/>
                <a:gd name="T8" fmla="*/ 0 w 57"/>
                <a:gd name="T9" fmla="*/ 0 h 131"/>
                <a:gd name="T10" fmla="*/ 0 w 57"/>
                <a:gd name="T11" fmla="*/ 23 h 131"/>
                <a:gd name="T12" fmla="*/ 2 w 57"/>
                <a:gd name="T13" fmla="*/ 23 h 131"/>
                <a:gd name="T14" fmla="*/ 28 w 57"/>
                <a:gd name="T15" fmla="*/ 45 h 131"/>
                <a:gd name="T16" fmla="*/ 31 w 57"/>
                <a:gd name="T17" fmla="*/ 79 h 131"/>
                <a:gd name="T18" fmla="*/ 9 w 57"/>
                <a:gd name="T19" fmla="*/ 105 h 131"/>
                <a:gd name="T20" fmla="*/ 0 w 57"/>
                <a:gd name="T21" fmla="*/ 109 h 131"/>
                <a:gd name="T22" fmla="*/ 0 w 57"/>
                <a:gd name="T23" fmla="*/ 131 h 131"/>
                <a:gd name="T24" fmla="*/ 19 w 57"/>
                <a:gd name="T25" fmla="*/ 125 h 131"/>
                <a:gd name="T26" fmla="*/ 52 w 57"/>
                <a:gd name="T2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31">
                  <a:moveTo>
                    <a:pt x="52" y="86"/>
                  </a:moveTo>
                  <a:cubicBezTo>
                    <a:pt x="57" y="69"/>
                    <a:pt x="56" y="51"/>
                    <a:pt x="48" y="35"/>
                  </a:cubicBezTo>
                  <a:cubicBezTo>
                    <a:pt x="40" y="19"/>
                    <a:pt x="26" y="8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3" y="27"/>
                    <a:pt x="23" y="35"/>
                    <a:pt x="28" y="45"/>
                  </a:cubicBezTo>
                  <a:cubicBezTo>
                    <a:pt x="33" y="56"/>
                    <a:pt x="35" y="68"/>
                    <a:pt x="31" y="79"/>
                  </a:cubicBezTo>
                  <a:cubicBezTo>
                    <a:pt x="27" y="90"/>
                    <a:pt x="20" y="100"/>
                    <a:pt x="9" y="105"/>
                  </a:cubicBezTo>
                  <a:cubicBezTo>
                    <a:pt x="6" y="107"/>
                    <a:pt x="3" y="108"/>
                    <a:pt x="0" y="109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" y="130"/>
                    <a:pt x="13" y="128"/>
                    <a:pt x="19" y="125"/>
                  </a:cubicBezTo>
                  <a:cubicBezTo>
                    <a:pt x="35" y="117"/>
                    <a:pt x="47" y="103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-446" y="2"/>
              <a:ext cx="294" cy="320"/>
            </a:xfrm>
            <a:custGeom>
              <a:avLst/>
              <a:gdLst>
                <a:gd name="T0" fmla="*/ 5 w 159"/>
                <a:gd name="T1" fmla="*/ 171 h 174"/>
                <a:gd name="T2" fmla="*/ 12 w 159"/>
                <a:gd name="T3" fmla="*/ 174 h 174"/>
                <a:gd name="T4" fmla="*/ 21 w 159"/>
                <a:gd name="T5" fmla="*/ 170 h 174"/>
                <a:gd name="T6" fmla="*/ 159 w 159"/>
                <a:gd name="T7" fmla="*/ 0 h 174"/>
                <a:gd name="T8" fmla="*/ 131 w 159"/>
                <a:gd name="T9" fmla="*/ 0 h 174"/>
                <a:gd name="T10" fmla="*/ 3 w 159"/>
                <a:gd name="T11" fmla="*/ 156 h 174"/>
                <a:gd name="T12" fmla="*/ 5 w 159"/>
                <a:gd name="T13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74">
                  <a:moveTo>
                    <a:pt x="5" y="171"/>
                  </a:moveTo>
                  <a:cubicBezTo>
                    <a:pt x="7" y="173"/>
                    <a:pt x="10" y="174"/>
                    <a:pt x="12" y="174"/>
                  </a:cubicBezTo>
                  <a:cubicBezTo>
                    <a:pt x="15" y="174"/>
                    <a:pt x="18" y="172"/>
                    <a:pt x="21" y="17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0" y="160"/>
                    <a:pt x="0" y="167"/>
                    <a:pt x="5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-884" y="296"/>
              <a:ext cx="78" cy="92"/>
            </a:xfrm>
            <a:custGeom>
              <a:avLst/>
              <a:gdLst>
                <a:gd name="T0" fmla="*/ 38 w 42"/>
                <a:gd name="T1" fmla="*/ 5 h 50"/>
                <a:gd name="T2" fmla="*/ 23 w 42"/>
                <a:gd name="T3" fmla="*/ 4 h 50"/>
                <a:gd name="T4" fmla="*/ 0 w 42"/>
                <a:gd name="T5" fmla="*/ 22 h 50"/>
                <a:gd name="T6" fmla="*/ 0 w 42"/>
                <a:gd name="T7" fmla="*/ 50 h 50"/>
                <a:gd name="T8" fmla="*/ 37 w 42"/>
                <a:gd name="T9" fmla="*/ 21 h 50"/>
                <a:gd name="T10" fmla="*/ 38 w 42"/>
                <a:gd name="T11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0">
                  <a:moveTo>
                    <a:pt x="38" y="5"/>
                  </a:moveTo>
                  <a:cubicBezTo>
                    <a:pt x="34" y="1"/>
                    <a:pt x="27" y="0"/>
                    <a:pt x="23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1" y="17"/>
                    <a:pt x="42" y="10"/>
                    <a:pt x="3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-884" y="796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-636" y="2"/>
              <a:ext cx="159" cy="518"/>
            </a:xfrm>
            <a:custGeom>
              <a:avLst/>
              <a:gdLst>
                <a:gd name="T0" fmla="*/ 9 w 86"/>
                <a:gd name="T1" fmla="*/ 281 h 282"/>
                <a:gd name="T2" fmla="*/ 12 w 86"/>
                <a:gd name="T3" fmla="*/ 282 h 282"/>
                <a:gd name="T4" fmla="*/ 23 w 86"/>
                <a:gd name="T5" fmla="*/ 273 h 282"/>
                <a:gd name="T6" fmla="*/ 86 w 86"/>
                <a:gd name="T7" fmla="*/ 0 h 282"/>
                <a:gd name="T8" fmla="*/ 64 w 86"/>
                <a:gd name="T9" fmla="*/ 0 h 282"/>
                <a:gd name="T10" fmla="*/ 1 w 86"/>
                <a:gd name="T11" fmla="*/ 268 h 282"/>
                <a:gd name="T12" fmla="*/ 9 w 86"/>
                <a:gd name="T13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82">
                  <a:moveTo>
                    <a:pt x="9" y="281"/>
                  </a:moveTo>
                  <a:cubicBezTo>
                    <a:pt x="10" y="281"/>
                    <a:pt x="11" y="282"/>
                    <a:pt x="12" y="282"/>
                  </a:cubicBezTo>
                  <a:cubicBezTo>
                    <a:pt x="17" y="282"/>
                    <a:pt x="22" y="278"/>
                    <a:pt x="23" y="27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" y="268"/>
                    <a:pt x="1" y="268"/>
                    <a:pt x="1" y="268"/>
                  </a:cubicBezTo>
                  <a:cubicBezTo>
                    <a:pt x="0" y="274"/>
                    <a:pt x="4" y="280"/>
                    <a:pt x="9" y="2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-884" y="2386"/>
              <a:ext cx="562" cy="178"/>
            </a:xfrm>
            <a:custGeom>
              <a:avLst/>
              <a:gdLst>
                <a:gd name="T0" fmla="*/ 160 w 304"/>
                <a:gd name="T1" fmla="*/ 97 h 97"/>
                <a:gd name="T2" fmla="*/ 168 w 304"/>
                <a:gd name="T3" fmla="*/ 97 h 97"/>
                <a:gd name="T4" fmla="*/ 300 w 304"/>
                <a:gd name="T5" fmla="*/ 32 h 97"/>
                <a:gd name="T6" fmla="*/ 299 w 304"/>
                <a:gd name="T7" fmla="*/ 17 h 97"/>
                <a:gd name="T8" fmla="*/ 283 w 304"/>
                <a:gd name="T9" fmla="*/ 18 h 97"/>
                <a:gd name="T10" fmla="*/ 167 w 304"/>
                <a:gd name="T11" fmla="*/ 75 h 97"/>
                <a:gd name="T12" fmla="*/ 35 w 304"/>
                <a:gd name="T13" fmla="*/ 33 h 97"/>
                <a:gd name="T14" fmla="*/ 0 w 304"/>
                <a:gd name="T15" fmla="*/ 0 h 97"/>
                <a:gd name="T16" fmla="*/ 0 w 304"/>
                <a:gd name="T17" fmla="*/ 32 h 97"/>
                <a:gd name="T18" fmla="*/ 22 w 304"/>
                <a:gd name="T19" fmla="*/ 50 h 97"/>
                <a:gd name="T20" fmla="*/ 160 w 304"/>
                <a:gd name="T2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97">
                  <a:moveTo>
                    <a:pt x="160" y="97"/>
                  </a:moveTo>
                  <a:cubicBezTo>
                    <a:pt x="163" y="97"/>
                    <a:pt x="166" y="97"/>
                    <a:pt x="168" y="97"/>
                  </a:cubicBezTo>
                  <a:cubicBezTo>
                    <a:pt x="219" y="95"/>
                    <a:pt x="267" y="71"/>
                    <a:pt x="300" y="32"/>
                  </a:cubicBezTo>
                  <a:cubicBezTo>
                    <a:pt x="304" y="28"/>
                    <a:pt x="303" y="21"/>
                    <a:pt x="299" y="17"/>
                  </a:cubicBezTo>
                  <a:cubicBezTo>
                    <a:pt x="294" y="13"/>
                    <a:pt x="287" y="13"/>
                    <a:pt x="283" y="18"/>
                  </a:cubicBezTo>
                  <a:cubicBezTo>
                    <a:pt x="254" y="52"/>
                    <a:pt x="212" y="73"/>
                    <a:pt x="167" y="75"/>
                  </a:cubicBezTo>
                  <a:cubicBezTo>
                    <a:pt x="124" y="77"/>
                    <a:pt x="74" y="61"/>
                    <a:pt x="35" y="33"/>
                  </a:cubicBezTo>
                  <a:cubicBezTo>
                    <a:pt x="21" y="23"/>
                    <a:pt x="10" y="12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9"/>
                    <a:pt x="14" y="45"/>
                    <a:pt x="22" y="50"/>
                  </a:cubicBezTo>
                  <a:cubicBezTo>
                    <a:pt x="62" y="80"/>
                    <a:pt x="114" y="97"/>
                    <a:pt x="16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-884" y="1500"/>
              <a:ext cx="172" cy="188"/>
            </a:xfrm>
            <a:custGeom>
              <a:avLst/>
              <a:gdLst>
                <a:gd name="T0" fmla="*/ 65 w 93"/>
                <a:gd name="T1" fmla="*/ 89 h 102"/>
                <a:gd name="T2" fmla="*/ 74 w 93"/>
                <a:gd name="T3" fmla="*/ 102 h 102"/>
                <a:gd name="T4" fmla="*/ 76 w 93"/>
                <a:gd name="T5" fmla="*/ 102 h 102"/>
                <a:gd name="T6" fmla="*/ 87 w 93"/>
                <a:gd name="T7" fmla="*/ 92 h 102"/>
                <a:gd name="T8" fmla="*/ 23 w 93"/>
                <a:gd name="T9" fmla="*/ 7 h 102"/>
                <a:gd name="T10" fmla="*/ 0 w 93"/>
                <a:gd name="T11" fmla="*/ 0 h 102"/>
                <a:gd name="T12" fmla="*/ 0 w 93"/>
                <a:gd name="T13" fmla="*/ 24 h 102"/>
                <a:gd name="T14" fmla="*/ 20 w 93"/>
                <a:gd name="T15" fmla="*/ 29 h 102"/>
                <a:gd name="T16" fmla="*/ 65 w 93"/>
                <a:gd name="T17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02">
                  <a:moveTo>
                    <a:pt x="65" y="89"/>
                  </a:moveTo>
                  <a:cubicBezTo>
                    <a:pt x="64" y="95"/>
                    <a:pt x="68" y="101"/>
                    <a:pt x="74" y="102"/>
                  </a:cubicBezTo>
                  <a:cubicBezTo>
                    <a:pt x="75" y="102"/>
                    <a:pt x="75" y="102"/>
                    <a:pt x="76" y="102"/>
                  </a:cubicBezTo>
                  <a:cubicBezTo>
                    <a:pt x="81" y="102"/>
                    <a:pt x="86" y="98"/>
                    <a:pt x="87" y="92"/>
                  </a:cubicBezTo>
                  <a:cubicBezTo>
                    <a:pt x="93" y="51"/>
                    <a:pt x="64" y="13"/>
                    <a:pt x="23" y="7"/>
                  </a:cubicBezTo>
                  <a:cubicBezTo>
                    <a:pt x="16" y="6"/>
                    <a:pt x="8" y="3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26"/>
                    <a:pt x="14" y="28"/>
                    <a:pt x="20" y="29"/>
                  </a:cubicBezTo>
                  <a:cubicBezTo>
                    <a:pt x="49" y="33"/>
                    <a:pt x="69" y="60"/>
                    <a:pt x="6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-847" y="2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-718" y="2"/>
              <a:ext cx="102" cy="119"/>
            </a:xfrm>
            <a:custGeom>
              <a:avLst/>
              <a:gdLst>
                <a:gd name="T0" fmla="*/ 8 w 55"/>
                <a:gd name="T1" fmla="*/ 64 h 65"/>
                <a:gd name="T2" fmla="*/ 13 w 55"/>
                <a:gd name="T3" fmla="*/ 65 h 65"/>
                <a:gd name="T4" fmla="*/ 23 w 55"/>
                <a:gd name="T5" fmla="*/ 59 h 65"/>
                <a:gd name="T6" fmla="*/ 55 w 55"/>
                <a:gd name="T7" fmla="*/ 0 h 65"/>
                <a:gd name="T8" fmla="*/ 29 w 55"/>
                <a:gd name="T9" fmla="*/ 0 h 65"/>
                <a:gd name="T10" fmla="*/ 3 w 55"/>
                <a:gd name="T11" fmla="*/ 49 h 65"/>
                <a:gd name="T12" fmla="*/ 8 w 55"/>
                <a:gd name="T1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5">
                  <a:moveTo>
                    <a:pt x="8" y="64"/>
                  </a:moveTo>
                  <a:cubicBezTo>
                    <a:pt x="10" y="64"/>
                    <a:pt x="11" y="65"/>
                    <a:pt x="13" y="65"/>
                  </a:cubicBezTo>
                  <a:cubicBezTo>
                    <a:pt x="17" y="65"/>
                    <a:pt x="21" y="63"/>
                    <a:pt x="23" y="5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4"/>
                    <a:pt x="2" y="61"/>
                    <a:pt x="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-884" y="1789"/>
              <a:ext cx="144" cy="86"/>
            </a:xfrm>
            <a:custGeom>
              <a:avLst/>
              <a:gdLst>
                <a:gd name="T0" fmla="*/ 76 w 78"/>
                <a:gd name="T1" fmla="*/ 8 h 47"/>
                <a:gd name="T2" fmla="*/ 61 w 78"/>
                <a:gd name="T3" fmla="*/ 2 h 47"/>
                <a:gd name="T4" fmla="*/ 0 w 78"/>
                <a:gd name="T5" fmla="*/ 24 h 47"/>
                <a:gd name="T6" fmla="*/ 0 w 78"/>
                <a:gd name="T7" fmla="*/ 47 h 47"/>
                <a:gd name="T8" fmla="*/ 69 w 78"/>
                <a:gd name="T9" fmla="*/ 23 h 47"/>
                <a:gd name="T10" fmla="*/ 76 w 78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7">
                  <a:moveTo>
                    <a:pt x="76" y="8"/>
                  </a:moveTo>
                  <a:cubicBezTo>
                    <a:pt x="74" y="3"/>
                    <a:pt x="67" y="0"/>
                    <a:pt x="6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5" y="21"/>
                    <a:pt x="78" y="14"/>
                    <a:pt x="7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-884" y="1916"/>
              <a:ext cx="124" cy="187"/>
            </a:xfrm>
            <a:custGeom>
              <a:avLst/>
              <a:gdLst>
                <a:gd name="T0" fmla="*/ 66 w 67"/>
                <a:gd name="T1" fmla="*/ 35 h 102"/>
                <a:gd name="T2" fmla="*/ 60 w 67"/>
                <a:gd name="T3" fmla="*/ 27 h 102"/>
                <a:gd name="T4" fmla="*/ 0 w 67"/>
                <a:gd name="T5" fmla="*/ 0 h 102"/>
                <a:gd name="T6" fmla="*/ 0 w 67"/>
                <a:gd name="T7" fmla="*/ 24 h 102"/>
                <a:gd name="T8" fmla="*/ 35 w 67"/>
                <a:gd name="T9" fmla="*/ 40 h 102"/>
                <a:gd name="T10" fmla="*/ 0 w 67"/>
                <a:gd name="T11" fmla="*/ 72 h 102"/>
                <a:gd name="T12" fmla="*/ 0 w 67"/>
                <a:gd name="T13" fmla="*/ 102 h 102"/>
                <a:gd name="T14" fmla="*/ 63 w 67"/>
                <a:gd name="T15" fmla="*/ 45 h 102"/>
                <a:gd name="T16" fmla="*/ 66 w 67"/>
                <a:gd name="T17" fmla="*/ 3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2">
                  <a:moveTo>
                    <a:pt x="66" y="35"/>
                  </a:moveTo>
                  <a:cubicBezTo>
                    <a:pt x="66" y="32"/>
                    <a:pt x="63" y="29"/>
                    <a:pt x="6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3"/>
                    <a:pt x="67" y="39"/>
                    <a:pt x="6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12"/>
            <p:cNvSpPr>
              <a:spLocks/>
            </p:cNvSpPr>
            <p:nvPr userDrawn="1"/>
          </p:nvSpPr>
          <p:spPr bwMode="auto">
            <a:xfrm rot="8471255">
              <a:off x="-752" y="4768"/>
              <a:ext cx="296" cy="112"/>
            </a:xfrm>
            <a:custGeom>
              <a:avLst/>
              <a:gdLst>
                <a:gd name="T0" fmla="*/ 140 w 160"/>
                <a:gd name="T1" fmla="*/ 4 h 61"/>
                <a:gd name="T2" fmla="*/ 13 w 160"/>
                <a:gd name="T3" fmla="*/ 37 h 61"/>
                <a:gd name="T4" fmla="*/ 1 w 160"/>
                <a:gd name="T5" fmla="*/ 46 h 61"/>
                <a:gd name="T6" fmla="*/ 10 w 160"/>
                <a:gd name="T7" fmla="*/ 59 h 61"/>
                <a:gd name="T8" fmla="*/ 43 w 160"/>
                <a:gd name="T9" fmla="*/ 61 h 61"/>
                <a:gd name="T10" fmla="*/ 155 w 160"/>
                <a:gd name="T11" fmla="*/ 20 h 61"/>
                <a:gd name="T12" fmla="*/ 156 w 160"/>
                <a:gd name="T13" fmla="*/ 4 h 61"/>
                <a:gd name="T14" fmla="*/ 140 w 160"/>
                <a:gd name="T15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61">
                  <a:moveTo>
                    <a:pt x="140" y="4"/>
                  </a:moveTo>
                  <a:cubicBezTo>
                    <a:pt x="109" y="33"/>
                    <a:pt x="66" y="44"/>
                    <a:pt x="13" y="37"/>
                  </a:cubicBezTo>
                  <a:cubicBezTo>
                    <a:pt x="7" y="36"/>
                    <a:pt x="1" y="40"/>
                    <a:pt x="1" y="46"/>
                  </a:cubicBezTo>
                  <a:cubicBezTo>
                    <a:pt x="0" y="52"/>
                    <a:pt x="4" y="58"/>
                    <a:pt x="10" y="59"/>
                  </a:cubicBezTo>
                  <a:cubicBezTo>
                    <a:pt x="22" y="60"/>
                    <a:pt x="32" y="61"/>
                    <a:pt x="43" y="61"/>
                  </a:cubicBezTo>
                  <a:cubicBezTo>
                    <a:pt x="88" y="61"/>
                    <a:pt x="126" y="47"/>
                    <a:pt x="155" y="20"/>
                  </a:cubicBezTo>
                  <a:cubicBezTo>
                    <a:pt x="160" y="16"/>
                    <a:pt x="160" y="9"/>
                    <a:pt x="156" y="4"/>
                  </a:cubicBezTo>
                  <a:cubicBezTo>
                    <a:pt x="152" y="0"/>
                    <a:pt x="145" y="0"/>
                    <a:pt x="14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20"/>
            <p:cNvSpPr>
              <a:spLocks/>
            </p:cNvSpPr>
            <p:nvPr userDrawn="1"/>
          </p:nvSpPr>
          <p:spPr bwMode="auto">
            <a:xfrm rot="21333410">
              <a:off x="-852" y="4527"/>
              <a:ext cx="514" cy="196"/>
            </a:xfrm>
            <a:custGeom>
              <a:avLst/>
              <a:gdLst>
                <a:gd name="T0" fmla="*/ 274 w 278"/>
                <a:gd name="T1" fmla="*/ 84 h 107"/>
                <a:gd name="T2" fmla="*/ 273 w 278"/>
                <a:gd name="T3" fmla="*/ 68 h 107"/>
                <a:gd name="T4" fmla="*/ 4 w 278"/>
                <a:gd name="T5" fmla="*/ 89 h 107"/>
                <a:gd name="T6" fmla="*/ 6 w 278"/>
                <a:gd name="T7" fmla="*/ 104 h 107"/>
                <a:gd name="T8" fmla="*/ 13 w 278"/>
                <a:gd name="T9" fmla="*/ 107 h 107"/>
                <a:gd name="T10" fmla="*/ 21 w 278"/>
                <a:gd name="T11" fmla="*/ 103 h 107"/>
                <a:gd name="T12" fmla="*/ 259 w 278"/>
                <a:gd name="T13" fmla="*/ 85 h 107"/>
                <a:gd name="T14" fmla="*/ 274 w 278"/>
                <a:gd name="T15" fmla="*/ 8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07">
                  <a:moveTo>
                    <a:pt x="274" y="84"/>
                  </a:moveTo>
                  <a:cubicBezTo>
                    <a:pt x="278" y="79"/>
                    <a:pt x="278" y="72"/>
                    <a:pt x="273" y="68"/>
                  </a:cubicBezTo>
                  <a:cubicBezTo>
                    <a:pt x="193" y="0"/>
                    <a:pt x="73" y="9"/>
                    <a:pt x="4" y="89"/>
                  </a:cubicBezTo>
                  <a:cubicBezTo>
                    <a:pt x="0" y="93"/>
                    <a:pt x="1" y="100"/>
                    <a:pt x="6" y="104"/>
                  </a:cubicBezTo>
                  <a:cubicBezTo>
                    <a:pt x="8" y="106"/>
                    <a:pt x="10" y="107"/>
                    <a:pt x="13" y="107"/>
                  </a:cubicBezTo>
                  <a:cubicBezTo>
                    <a:pt x="16" y="107"/>
                    <a:pt x="19" y="106"/>
                    <a:pt x="21" y="103"/>
                  </a:cubicBezTo>
                  <a:cubicBezTo>
                    <a:pt x="82" y="33"/>
                    <a:pt x="188" y="25"/>
                    <a:pt x="259" y="85"/>
                  </a:cubicBezTo>
                  <a:cubicBezTo>
                    <a:pt x="263" y="89"/>
                    <a:pt x="270" y="88"/>
                    <a:pt x="27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 rot="10800000">
              <a:off x="-235" y="4605"/>
              <a:ext cx="181" cy="430"/>
            </a:xfrm>
            <a:custGeom>
              <a:avLst/>
              <a:gdLst>
                <a:gd name="T0" fmla="*/ 31 w 98"/>
                <a:gd name="T1" fmla="*/ 114 h 234"/>
                <a:gd name="T2" fmla="*/ 50 w 98"/>
                <a:gd name="T3" fmla="*/ 217 h 234"/>
                <a:gd name="T4" fmla="*/ 53 w 98"/>
                <a:gd name="T5" fmla="*/ 232 h 234"/>
                <a:gd name="T6" fmla="*/ 59 w 98"/>
                <a:gd name="T7" fmla="*/ 234 h 234"/>
                <a:gd name="T8" fmla="*/ 68 w 98"/>
                <a:gd name="T9" fmla="*/ 229 h 234"/>
                <a:gd name="T10" fmla="*/ 44 w 98"/>
                <a:gd name="T11" fmla="*/ 95 h 234"/>
                <a:gd name="T12" fmla="*/ 23 w 98"/>
                <a:gd name="T13" fmla="*/ 40 h 234"/>
                <a:gd name="T14" fmla="*/ 30 w 98"/>
                <a:gd name="T15" fmla="*/ 0 h 234"/>
                <a:gd name="T16" fmla="*/ 7 w 98"/>
                <a:gd name="T17" fmla="*/ 0 h 234"/>
                <a:gd name="T18" fmla="*/ 1 w 98"/>
                <a:gd name="T19" fmla="*/ 39 h 234"/>
                <a:gd name="T20" fmla="*/ 31 w 98"/>
                <a:gd name="T21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4">
                  <a:moveTo>
                    <a:pt x="31" y="114"/>
                  </a:moveTo>
                  <a:cubicBezTo>
                    <a:pt x="65" y="137"/>
                    <a:pt x="73" y="183"/>
                    <a:pt x="50" y="217"/>
                  </a:cubicBezTo>
                  <a:cubicBezTo>
                    <a:pt x="46" y="222"/>
                    <a:pt x="48" y="229"/>
                    <a:pt x="53" y="232"/>
                  </a:cubicBezTo>
                  <a:cubicBezTo>
                    <a:pt x="54" y="233"/>
                    <a:pt x="57" y="234"/>
                    <a:pt x="59" y="234"/>
                  </a:cubicBezTo>
                  <a:cubicBezTo>
                    <a:pt x="62" y="234"/>
                    <a:pt x="66" y="232"/>
                    <a:pt x="68" y="229"/>
                  </a:cubicBezTo>
                  <a:cubicBezTo>
                    <a:pt x="98" y="186"/>
                    <a:pt x="87" y="126"/>
                    <a:pt x="44" y="95"/>
                  </a:cubicBezTo>
                  <a:cubicBezTo>
                    <a:pt x="25" y="82"/>
                    <a:pt x="22" y="55"/>
                    <a:pt x="23" y="40"/>
                  </a:cubicBezTo>
                  <a:cubicBezTo>
                    <a:pt x="23" y="27"/>
                    <a:pt x="26" y="1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6"/>
                    <a:pt x="1" y="39"/>
                  </a:cubicBezTo>
                  <a:cubicBezTo>
                    <a:pt x="0" y="73"/>
                    <a:pt x="11" y="99"/>
                    <a:pt x="3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 rot="8757802">
              <a:off x="-350" y="4374"/>
              <a:ext cx="289" cy="149"/>
            </a:xfrm>
            <a:custGeom>
              <a:avLst/>
              <a:gdLst>
                <a:gd name="T0" fmla="*/ 109 w 156"/>
                <a:gd name="T1" fmla="*/ 80 h 81"/>
                <a:gd name="T2" fmla="*/ 114 w 156"/>
                <a:gd name="T3" fmla="*/ 81 h 81"/>
                <a:gd name="T4" fmla="*/ 117 w 156"/>
                <a:gd name="T5" fmla="*/ 81 h 81"/>
                <a:gd name="T6" fmla="*/ 124 w 156"/>
                <a:gd name="T7" fmla="*/ 75 h 81"/>
                <a:gd name="T8" fmla="*/ 153 w 156"/>
                <a:gd name="T9" fmla="*/ 20 h 81"/>
                <a:gd name="T10" fmla="*/ 149 w 156"/>
                <a:gd name="T11" fmla="*/ 5 h 81"/>
                <a:gd name="T12" fmla="*/ 134 w 156"/>
                <a:gd name="T13" fmla="*/ 9 h 81"/>
                <a:gd name="T14" fmla="*/ 110 w 156"/>
                <a:gd name="T15" fmla="*/ 55 h 81"/>
                <a:gd name="T16" fmla="*/ 18 w 156"/>
                <a:gd name="T17" fmla="*/ 3 h 81"/>
                <a:gd name="T18" fmla="*/ 3 w 156"/>
                <a:gd name="T19" fmla="*/ 8 h 81"/>
                <a:gd name="T20" fmla="*/ 7 w 156"/>
                <a:gd name="T21" fmla="*/ 23 h 81"/>
                <a:gd name="T22" fmla="*/ 109 w 156"/>
                <a:gd name="T2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81">
                  <a:moveTo>
                    <a:pt x="109" y="80"/>
                  </a:moveTo>
                  <a:cubicBezTo>
                    <a:pt x="110" y="81"/>
                    <a:pt x="112" y="81"/>
                    <a:pt x="114" y="81"/>
                  </a:cubicBezTo>
                  <a:cubicBezTo>
                    <a:pt x="115" y="81"/>
                    <a:pt x="116" y="81"/>
                    <a:pt x="117" y="81"/>
                  </a:cubicBezTo>
                  <a:cubicBezTo>
                    <a:pt x="120" y="80"/>
                    <a:pt x="122" y="78"/>
                    <a:pt x="124" y="7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6" y="14"/>
                    <a:pt x="154" y="8"/>
                    <a:pt x="149" y="5"/>
                  </a:cubicBezTo>
                  <a:cubicBezTo>
                    <a:pt x="143" y="2"/>
                    <a:pt x="136" y="4"/>
                    <a:pt x="134" y="9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3" y="0"/>
                    <a:pt x="6" y="2"/>
                    <a:pt x="3" y="8"/>
                  </a:cubicBezTo>
                  <a:cubicBezTo>
                    <a:pt x="0" y="13"/>
                    <a:pt x="2" y="20"/>
                    <a:pt x="7" y="23"/>
                  </a:cubicBezTo>
                  <a:lnTo>
                    <a:pt x="10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8"/>
            <p:cNvSpPr>
              <a:spLocks/>
            </p:cNvSpPr>
            <p:nvPr userDrawn="1"/>
          </p:nvSpPr>
          <p:spPr bwMode="auto">
            <a:xfrm rot="14920374">
              <a:off x="-433" y="4820"/>
              <a:ext cx="163" cy="147"/>
            </a:xfrm>
            <a:custGeom>
              <a:avLst/>
              <a:gdLst>
                <a:gd name="T0" fmla="*/ 4 w 88"/>
                <a:gd name="T1" fmla="*/ 76 h 80"/>
                <a:gd name="T2" fmla="*/ 12 w 88"/>
                <a:gd name="T3" fmla="*/ 80 h 80"/>
                <a:gd name="T4" fmla="*/ 20 w 88"/>
                <a:gd name="T5" fmla="*/ 77 h 80"/>
                <a:gd name="T6" fmla="*/ 83 w 88"/>
                <a:gd name="T7" fmla="*/ 21 h 80"/>
                <a:gd name="T8" fmla="*/ 84 w 88"/>
                <a:gd name="T9" fmla="*/ 5 h 80"/>
                <a:gd name="T10" fmla="*/ 68 w 88"/>
                <a:gd name="T11" fmla="*/ 4 h 80"/>
                <a:gd name="T12" fmla="*/ 5 w 88"/>
                <a:gd name="T13" fmla="*/ 60 h 80"/>
                <a:gd name="T14" fmla="*/ 4 w 88"/>
                <a:gd name="T15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0">
                  <a:moveTo>
                    <a:pt x="4" y="76"/>
                  </a:moveTo>
                  <a:cubicBezTo>
                    <a:pt x="6" y="78"/>
                    <a:pt x="9" y="80"/>
                    <a:pt x="12" y="80"/>
                  </a:cubicBezTo>
                  <a:cubicBezTo>
                    <a:pt x="15" y="80"/>
                    <a:pt x="17" y="79"/>
                    <a:pt x="20" y="77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7" y="17"/>
                    <a:pt x="88" y="10"/>
                    <a:pt x="84" y="5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4"/>
                    <a:pt x="0" y="71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-884" y="4799"/>
              <a:ext cx="142" cy="131"/>
            </a:xfrm>
            <a:custGeom>
              <a:avLst/>
              <a:gdLst>
                <a:gd name="T0" fmla="*/ 68 w 77"/>
                <a:gd name="T1" fmla="*/ 23 h 71"/>
                <a:gd name="T2" fmla="*/ 75 w 77"/>
                <a:gd name="T3" fmla="*/ 9 h 71"/>
                <a:gd name="T4" fmla="*/ 60 w 77"/>
                <a:gd name="T5" fmla="*/ 3 h 71"/>
                <a:gd name="T6" fmla="*/ 0 w 77"/>
                <a:gd name="T7" fmla="*/ 41 h 71"/>
                <a:gd name="T8" fmla="*/ 0 w 77"/>
                <a:gd name="T9" fmla="*/ 71 h 71"/>
                <a:gd name="T10" fmla="*/ 68 w 77"/>
                <a:gd name="T11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1">
                  <a:moveTo>
                    <a:pt x="68" y="23"/>
                  </a:moveTo>
                  <a:cubicBezTo>
                    <a:pt x="74" y="21"/>
                    <a:pt x="77" y="14"/>
                    <a:pt x="75" y="9"/>
                  </a:cubicBezTo>
                  <a:cubicBezTo>
                    <a:pt x="72" y="3"/>
                    <a:pt x="66" y="0"/>
                    <a:pt x="60" y="3"/>
                  </a:cubicBezTo>
                  <a:cubicBezTo>
                    <a:pt x="59" y="3"/>
                    <a:pt x="30" y="15"/>
                    <a:pt x="0" y="4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0" y="39"/>
                    <a:pt x="65" y="24"/>
                    <a:pt x="6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08530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braz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8729833" y="0"/>
            <a:ext cx="4399487" cy="7380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12" y="1470181"/>
            <a:ext cx="9359844" cy="5236585"/>
          </a:xfrm>
          <a:prstGeom prst="rect">
            <a:avLst/>
          </a:prstGeom>
        </p:spPr>
      </p:pic>
      <p:sp>
        <p:nvSpPr>
          <p:cNvPr id="5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5729882" y="1679490"/>
            <a:ext cx="5939901" cy="3750625"/>
          </a:xfrm>
          <a:blipFill>
            <a:blip r:embed="rId3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1209789"/>
            <a:ext cx="3239918" cy="1019855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244" y="2970157"/>
            <a:ext cx="3239662" cy="3600506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890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6569075" y="1230313"/>
            <a:ext cx="5400336" cy="245983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774" y="1230313"/>
            <a:ext cx="3202101" cy="1019855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9863" y="4050137"/>
            <a:ext cx="5039548" cy="2520525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4"/>
          </p:nvPr>
        </p:nvSpPr>
        <p:spPr>
          <a:xfrm>
            <a:off x="1171136" y="1230313"/>
            <a:ext cx="1439863" cy="143986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obrazu 10"/>
          <p:cNvSpPr>
            <a:spLocks noGrp="1"/>
          </p:cNvSpPr>
          <p:nvPr>
            <p:ph type="pic" sz="quarter" idx="15"/>
          </p:nvPr>
        </p:nvSpPr>
        <p:spPr>
          <a:xfrm>
            <a:off x="1171135" y="3690143"/>
            <a:ext cx="5397939" cy="288052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4399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6" y="809625"/>
            <a:ext cx="4319588" cy="1440543"/>
          </a:xfrm>
        </p:spPr>
        <p:txBody>
          <a:bodyPr anchor="t" anchorCtr="0"/>
          <a:lstStyle>
            <a:lvl1pPr>
              <a:defRPr sz="3444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6099" y="809625"/>
            <a:ext cx="6744013" cy="5761038"/>
          </a:xfrm>
        </p:spPr>
        <p:txBody>
          <a:bodyPr anchor="t"/>
          <a:lstStyle>
            <a:lvl1pPr marL="0" indent="0">
              <a:buNone/>
              <a:defRPr sz="3444"/>
            </a:lvl1pPr>
            <a:lvl2pPr marL="492039" indent="0">
              <a:buNone/>
              <a:defRPr sz="3013"/>
            </a:lvl2pPr>
            <a:lvl3pPr marL="984077" indent="0">
              <a:buNone/>
              <a:defRPr sz="2583"/>
            </a:lvl3pPr>
            <a:lvl4pPr marL="1476116" indent="0">
              <a:buNone/>
              <a:defRPr sz="2152"/>
            </a:lvl4pPr>
            <a:lvl5pPr marL="1968155" indent="0">
              <a:buNone/>
              <a:defRPr sz="2152"/>
            </a:lvl5pPr>
            <a:lvl6pPr marL="2460193" indent="0">
              <a:buNone/>
              <a:defRPr sz="2152"/>
            </a:lvl6pPr>
            <a:lvl7pPr marL="2952232" indent="0">
              <a:buNone/>
              <a:defRPr sz="2152"/>
            </a:lvl7pPr>
            <a:lvl8pPr marL="3444270" indent="0">
              <a:buNone/>
              <a:defRPr sz="2152"/>
            </a:lvl8pPr>
            <a:lvl9pPr marL="3936309" indent="0">
              <a:buNone/>
              <a:defRPr sz="215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626" y="2970156"/>
            <a:ext cx="4319588" cy="3600507"/>
          </a:xfrm>
          <a:ln w="0">
            <a:noFill/>
          </a:ln>
        </p:spPr>
        <p:txBody>
          <a:bodyPr/>
          <a:lstStyle>
            <a:lvl1pPr marL="0" indent="0">
              <a:buNone/>
              <a:defRPr sz="1722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28532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29917" cy="3630144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obrazu 3"/>
          <p:cNvSpPr>
            <a:spLocks noGrp="1"/>
          </p:cNvSpPr>
          <p:nvPr>
            <p:ph type="pic" sz="quarter" idx="11"/>
          </p:nvPr>
        </p:nvSpPr>
        <p:spPr>
          <a:xfrm>
            <a:off x="1" y="3750143"/>
            <a:ext cx="3629917" cy="3635303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obrazu 3"/>
          <p:cNvSpPr>
            <a:spLocks noGrp="1"/>
          </p:cNvSpPr>
          <p:nvPr>
            <p:ph type="pic" sz="quarter" idx="12"/>
          </p:nvPr>
        </p:nvSpPr>
        <p:spPr>
          <a:xfrm>
            <a:off x="3749916" y="0"/>
            <a:ext cx="5639906" cy="3630144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obrazu 3"/>
          <p:cNvSpPr>
            <a:spLocks noGrp="1"/>
          </p:cNvSpPr>
          <p:nvPr>
            <p:ph type="pic" sz="quarter" idx="13"/>
          </p:nvPr>
        </p:nvSpPr>
        <p:spPr>
          <a:xfrm>
            <a:off x="3749916" y="3750144"/>
            <a:ext cx="5639906" cy="3630144"/>
          </a:xfrm>
        </p:spPr>
        <p:txBody>
          <a:bodyPr/>
          <a:lstStyle/>
          <a:p>
            <a:endParaRPr lang="pl-PL"/>
          </a:p>
        </p:txBody>
      </p:sp>
      <p:sp>
        <p:nvSpPr>
          <p:cNvPr id="12" name="Symbol zastępczy obrazu 3"/>
          <p:cNvSpPr>
            <a:spLocks noGrp="1"/>
          </p:cNvSpPr>
          <p:nvPr>
            <p:ph type="pic" sz="quarter" idx="14"/>
          </p:nvPr>
        </p:nvSpPr>
        <p:spPr>
          <a:xfrm>
            <a:off x="9509820" y="-1"/>
            <a:ext cx="3629918" cy="3630145"/>
          </a:xfrm>
        </p:spPr>
        <p:txBody>
          <a:bodyPr/>
          <a:lstStyle/>
          <a:p>
            <a:endParaRPr lang="pl-PL"/>
          </a:p>
        </p:txBody>
      </p:sp>
      <p:sp>
        <p:nvSpPr>
          <p:cNvPr id="13" name="Symbol zastępczy obrazu 3"/>
          <p:cNvSpPr>
            <a:spLocks noGrp="1"/>
          </p:cNvSpPr>
          <p:nvPr>
            <p:ph type="pic" sz="quarter" idx="15"/>
          </p:nvPr>
        </p:nvSpPr>
        <p:spPr>
          <a:xfrm>
            <a:off x="9509820" y="3750144"/>
            <a:ext cx="3629918" cy="363014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90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9988" y="1230314"/>
            <a:ext cx="5399086" cy="134461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7" y="2970156"/>
            <a:ext cx="5399087" cy="3600506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19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1230313"/>
            <a:ext cx="10799762" cy="720554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250734"/>
            <a:ext cx="5039888" cy="70727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9863" y="2237971"/>
            <a:ext cx="5039887" cy="70727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b="1"/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8" y="3318004"/>
            <a:ext cx="5039888" cy="2892098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6930444" y="3318004"/>
            <a:ext cx="5039888" cy="2892098"/>
          </a:xfrm>
          <a:ln w="0"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004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7" y="1230185"/>
            <a:ext cx="10799763" cy="539991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953" y="4170136"/>
            <a:ext cx="2879951" cy="51099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9953" y="4830125"/>
            <a:ext cx="2879951" cy="1740537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/>
            </a:lvl1pPr>
            <a:lvl2pPr marL="492039" indent="0">
              <a:buNone/>
              <a:defRPr sz="1800"/>
            </a:lvl2pPr>
            <a:lvl3pPr marL="984078" indent="0">
              <a:buNone/>
              <a:defRPr sz="1600"/>
            </a:lvl3pPr>
            <a:lvl4pPr marL="1476116" indent="0">
              <a:buNone/>
              <a:defRPr sz="1400"/>
            </a:lvl4pPr>
            <a:lvl5pPr marL="1968155" indent="0">
              <a:buNone/>
              <a:defRPr sz="1400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5129213" y="4170136"/>
            <a:ext cx="2881312" cy="51099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5129213" y="4830126"/>
            <a:ext cx="2881312" cy="1740537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/>
            </a:lvl1pPr>
            <a:lvl2pPr marL="492039" indent="0">
              <a:buNone/>
              <a:defRPr sz="1800"/>
            </a:lvl2pPr>
            <a:lvl3pPr marL="984078" indent="0">
              <a:buNone/>
              <a:defRPr sz="1600"/>
            </a:lvl3pPr>
            <a:lvl4pPr marL="1476116" indent="0">
              <a:buNone/>
              <a:defRPr sz="1400"/>
            </a:lvl4pPr>
            <a:lvl5pPr marL="1968155" indent="0">
              <a:buNone/>
              <a:defRPr sz="1400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8729833" y="4170136"/>
            <a:ext cx="2909961" cy="51099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8729834" y="4830126"/>
            <a:ext cx="2884308" cy="1740537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/>
            </a:lvl1pPr>
            <a:lvl2pPr marL="492039" indent="0">
              <a:buNone/>
              <a:defRPr sz="1800"/>
            </a:lvl2pPr>
            <a:lvl3pPr marL="984078" indent="0">
              <a:buNone/>
              <a:defRPr sz="1600"/>
            </a:lvl3pPr>
            <a:lvl4pPr marL="1476116" indent="0">
              <a:buNone/>
              <a:defRPr sz="1400"/>
            </a:lvl4pPr>
            <a:lvl5pPr marL="1968155" indent="0">
              <a:buNone/>
              <a:defRPr sz="1400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2" name="Symbol zastępczy obrazu 5"/>
          <p:cNvSpPr>
            <a:spLocks noGrp="1"/>
          </p:cNvSpPr>
          <p:nvPr>
            <p:ph type="pic" sz="quarter" idx="17"/>
          </p:nvPr>
        </p:nvSpPr>
        <p:spPr>
          <a:xfrm>
            <a:off x="2429938" y="2969050"/>
            <a:ext cx="1079500" cy="1081088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43" name="Symbol zastępczy obrazu 5"/>
          <p:cNvSpPr>
            <a:spLocks noGrp="1"/>
          </p:cNvSpPr>
          <p:nvPr>
            <p:ph type="pic" sz="quarter" idx="18"/>
          </p:nvPr>
        </p:nvSpPr>
        <p:spPr>
          <a:xfrm>
            <a:off x="6029325" y="2969050"/>
            <a:ext cx="1079500" cy="1081088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44" name="Symbol zastępczy obrazu 5"/>
          <p:cNvSpPr>
            <a:spLocks noGrp="1"/>
          </p:cNvSpPr>
          <p:nvPr>
            <p:ph type="pic" sz="quarter" idx="19"/>
          </p:nvPr>
        </p:nvSpPr>
        <p:spPr>
          <a:xfrm>
            <a:off x="9625537" y="2969050"/>
            <a:ext cx="1079500" cy="1081088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03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7" y="1230313"/>
            <a:ext cx="10799763" cy="5398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0866" y="2250734"/>
            <a:ext cx="2399052" cy="70727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866" y="2958011"/>
            <a:ext cx="2399052" cy="2892098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/>
            </a:lvl1pPr>
            <a:lvl2pPr marL="492039" indent="0">
              <a:buNone/>
              <a:defRPr sz="1800"/>
            </a:lvl2pPr>
            <a:lvl3pPr marL="984078" indent="0">
              <a:buNone/>
              <a:defRPr sz="1600"/>
            </a:lvl3pPr>
            <a:lvl4pPr marL="1476116" indent="0">
              <a:buNone/>
              <a:defRPr sz="1400"/>
            </a:lvl4pPr>
            <a:lvl5pPr marL="1968155" indent="0">
              <a:buNone/>
              <a:defRPr sz="1400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3990820" y="2250734"/>
            <a:ext cx="2399052" cy="70727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3990820" y="2958011"/>
            <a:ext cx="2399052" cy="2892098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/>
            </a:lvl1pPr>
            <a:lvl2pPr marL="492039" indent="0">
              <a:buNone/>
              <a:defRPr sz="1800"/>
            </a:lvl2pPr>
            <a:lvl3pPr marL="984078" indent="0">
              <a:buNone/>
              <a:defRPr sz="1600"/>
            </a:lvl3pPr>
            <a:lvl4pPr marL="1476116" indent="0">
              <a:buNone/>
              <a:defRPr sz="1400"/>
            </a:lvl4pPr>
            <a:lvl5pPr marL="1968155" indent="0">
              <a:buNone/>
              <a:defRPr sz="1400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6749866" y="2250734"/>
            <a:ext cx="2399052" cy="70727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6749866" y="2958011"/>
            <a:ext cx="2399052" cy="2892098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/>
            </a:lvl1pPr>
            <a:lvl2pPr marL="492039" indent="0">
              <a:buNone/>
              <a:defRPr sz="1800"/>
            </a:lvl2pPr>
            <a:lvl3pPr marL="984078" indent="0">
              <a:buNone/>
              <a:defRPr sz="1600"/>
            </a:lvl3pPr>
            <a:lvl4pPr marL="1476116" indent="0">
              <a:buNone/>
              <a:defRPr sz="1400"/>
            </a:lvl4pPr>
            <a:lvl5pPr marL="1968155" indent="0">
              <a:buNone/>
              <a:defRPr sz="1400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9509820" y="2250734"/>
            <a:ext cx="2399052" cy="707276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92039" indent="0">
              <a:buNone/>
              <a:defRPr sz="2152" b="1"/>
            </a:lvl2pPr>
            <a:lvl3pPr marL="984077" indent="0">
              <a:buNone/>
              <a:defRPr sz="1937" b="1"/>
            </a:lvl3pPr>
            <a:lvl4pPr marL="1476116" indent="0">
              <a:buNone/>
              <a:defRPr sz="1722" b="1"/>
            </a:lvl4pPr>
            <a:lvl5pPr marL="1968155" indent="0">
              <a:buNone/>
              <a:defRPr sz="1722" b="1"/>
            </a:lvl5pPr>
            <a:lvl6pPr marL="2460193" indent="0">
              <a:buNone/>
              <a:defRPr sz="1722" b="1"/>
            </a:lvl6pPr>
            <a:lvl7pPr marL="2952232" indent="0">
              <a:buNone/>
              <a:defRPr sz="1722" b="1"/>
            </a:lvl7pPr>
            <a:lvl8pPr marL="3444270" indent="0">
              <a:buNone/>
              <a:defRPr sz="1722" b="1"/>
            </a:lvl8pPr>
            <a:lvl9pPr marL="3936309" indent="0">
              <a:buNone/>
              <a:defRPr sz="1722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8"/>
          </p:nvPr>
        </p:nvSpPr>
        <p:spPr>
          <a:xfrm>
            <a:off x="9509820" y="2958011"/>
            <a:ext cx="2399052" cy="2892098"/>
          </a:xfrm>
          <a:noFill/>
        </p:spPr>
        <p:txBody>
          <a:bodyPr lIns="108000" tIns="108000" rIns="108000" bIns="108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b="0"/>
            </a:lvl1pPr>
            <a:lvl2pPr marL="492039" indent="0">
              <a:buNone/>
              <a:defRPr sz="1800"/>
            </a:lvl2pPr>
            <a:lvl3pPr marL="984078" indent="0">
              <a:buNone/>
              <a:defRPr sz="1600"/>
            </a:lvl3pPr>
            <a:lvl4pPr marL="1476116" indent="0">
              <a:buNone/>
              <a:defRPr sz="1400"/>
            </a:lvl4pPr>
            <a:lvl5pPr marL="1968155" indent="0">
              <a:buNone/>
              <a:defRPr sz="1400"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grpSp>
        <p:nvGrpSpPr>
          <p:cNvPr id="11" name="Group 23"/>
          <p:cNvGrpSpPr>
            <a:grpSpLocks noChangeAspect="1"/>
          </p:cNvGrpSpPr>
          <p:nvPr userDrawn="1"/>
        </p:nvGrpSpPr>
        <p:grpSpPr bwMode="auto">
          <a:xfrm>
            <a:off x="10905750" y="270201"/>
            <a:ext cx="1424363" cy="309593"/>
            <a:chOff x="3306" y="699"/>
            <a:chExt cx="2443" cy="531"/>
          </a:xfrm>
          <a:solidFill>
            <a:schemeClr val="tx1"/>
          </a:solidFill>
        </p:grpSpPr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3422" y="781"/>
              <a:ext cx="61" cy="139"/>
            </a:xfrm>
            <a:custGeom>
              <a:avLst/>
              <a:gdLst>
                <a:gd name="T0" fmla="*/ 0 w 68"/>
                <a:gd name="T1" fmla="*/ 116 h 150"/>
                <a:gd name="T2" fmla="*/ 0 w 68"/>
                <a:gd name="T3" fmla="*/ 116 h 150"/>
                <a:gd name="T4" fmla="*/ 34 w 68"/>
                <a:gd name="T5" fmla="*/ 150 h 150"/>
                <a:gd name="T6" fmla="*/ 68 w 68"/>
                <a:gd name="T7" fmla="*/ 116 h 150"/>
                <a:gd name="T8" fmla="*/ 68 w 68"/>
                <a:gd name="T9" fmla="*/ 34 h 150"/>
                <a:gd name="T10" fmla="*/ 34 w 68"/>
                <a:gd name="T11" fmla="*/ 0 h 150"/>
                <a:gd name="T12" fmla="*/ 0 w 68"/>
                <a:gd name="T13" fmla="*/ 34 h 150"/>
                <a:gd name="T14" fmla="*/ 0 w 68"/>
                <a:gd name="T15" fmla="*/ 1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50">
                  <a:moveTo>
                    <a:pt x="0" y="116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35"/>
                    <a:pt x="15" y="150"/>
                    <a:pt x="34" y="150"/>
                  </a:cubicBezTo>
                  <a:cubicBezTo>
                    <a:pt x="53" y="150"/>
                    <a:pt x="68" y="135"/>
                    <a:pt x="68" y="11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3306" y="699"/>
              <a:ext cx="293" cy="303"/>
            </a:xfrm>
            <a:custGeom>
              <a:avLst/>
              <a:gdLst>
                <a:gd name="T0" fmla="*/ 163 w 326"/>
                <a:gd name="T1" fmla="*/ 326 h 326"/>
                <a:gd name="T2" fmla="*/ 326 w 326"/>
                <a:gd name="T3" fmla="*/ 163 h 326"/>
                <a:gd name="T4" fmla="*/ 163 w 326"/>
                <a:gd name="T5" fmla="*/ 0 h 326"/>
                <a:gd name="T6" fmla="*/ 0 w 326"/>
                <a:gd name="T7" fmla="*/ 163 h 326"/>
                <a:gd name="T8" fmla="*/ 163 w 326"/>
                <a:gd name="T9" fmla="*/ 326 h 326"/>
                <a:gd name="T10" fmla="*/ 163 w 326"/>
                <a:gd name="T11" fmla="*/ 54 h 326"/>
                <a:gd name="T12" fmla="*/ 271 w 326"/>
                <a:gd name="T13" fmla="*/ 163 h 326"/>
                <a:gd name="T14" fmla="*/ 163 w 326"/>
                <a:gd name="T15" fmla="*/ 271 h 326"/>
                <a:gd name="T16" fmla="*/ 54 w 326"/>
                <a:gd name="T17" fmla="*/ 163 h 326"/>
                <a:gd name="T18" fmla="*/ 163 w 326"/>
                <a:gd name="T19" fmla="*/ 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326"/>
                  </a:move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moveTo>
                    <a:pt x="163" y="54"/>
                  </a:moveTo>
                  <a:cubicBezTo>
                    <a:pt x="223" y="54"/>
                    <a:pt x="271" y="103"/>
                    <a:pt x="271" y="163"/>
                  </a:cubicBezTo>
                  <a:cubicBezTo>
                    <a:pt x="271" y="223"/>
                    <a:pt x="223" y="271"/>
                    <a:pt x="163" y="271"/>
                  </a:cubicBezTo>
                  <a:cubicBezTo>
                    <a:pt x="103" y="271"/>
                    <a:pt x="54" y="223"/>
                    <a:pt x="54" y="163"/>
                  </a:cubicBezTo>
                  <a:cubicBezTo>
                    <a:pt x="54" y="103"/>
                    <a:pt x="103" y="54"/>
                    <a:pt x="163" y="54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4565" y="818"/>
              <a:ext cx="82" cy="81"/>
            </a:xfrm>
            <a:custGeom>
              <a:avLst/>
              <a:gdLst>
                <a:gd name="T0" fmla="*/ 1 w 91"/>
                <a:gd name="T1" fmla="*/ 44 h 88"/>
                <a:gd name="T2" fmla="*/ 19 w 91"/>
                <a:gd name="T3" fmla="*/ 12 h 88"/>
                <a:gd name="T4" fmla="*/ 53 w 91"/>
                <a:gd name="T5" fmla="*/ 0 h 88"/>
                <a:gd name="T6" fmla="*/ 70 w 91"/>
                <a:gd name="T7" fmla="*/ 3 h 88"/>
                <a:gd name="T8" fmla="*/ 83 w 91"/>
                <a:gd name="T9" fmla="*/ 12 h 88"/>
                <a:gd name="T10" fmla="*/ 90 w 91"/>
                <a:gd name="T11" fmla="*/ 26 h 88"/>
                <a:gd name="T12" fmla="*/ 90 w 91"/>
                <a:gd name="T13" fmla="*/ 44 h 88"/>
                <a:gd name="T14" fmla="*/ 84 w 91"/>
                <a:gd name="T15" fmla="*/ 60 h 88"/>
                <a:gd name="T16" fmla="*/ 72 w 91"/>
                <a:gd name="T17" fmla="*/ 75 h 88"/>
                <a:gd name="T18" fmla="*/ 56 w 91"/>
                <a:gd name="T19" fmla="*/ 84 h 88"/>
                <a:gd name="T20" fmla="*/ 38 w 91"/>
                <a:gd name="T21" fmla="*/ 88 h 88"/>
                <a:gd name="T22" fmla="*/ 21 w 91"/>
                <a:gd name="T23" fmla="*/ 84 h 88"/>
                <a:gd name="T24" fmla="*/ 8 w 91"/>
                <a:gd name="T25" fmla="*/ 75 h 88"/>
                <a:gd name="T26" fmla="*/ 1 w 91"/>
                <a:gd name="T27" fmla="*/ 60 h 88"/>
                <a:gd name="T28" fmla="*/ 1 w 91"/>
                <a:gd name="T2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88">
                  <a:moveTo>
                    <a:pt x="1" y="44"/>
                  </a:moveTo>
                  <a:cubicBezTo>
                    <a:pt x="3" y="31"/>
                    <a:pt x="9" y="21"/>
                    <a:pt x="19" y="12"/>
                  </a:cubicBezTo>
                  <a:cubicBezTo>
                    <a:pt x="29" y="4"/>
                    <a:pt x="40" y="0"/>
                    <a:pt x="53" y="0"/>
                  </a:cubicBezTo>
                  <a:cubicBezTo>
                    <a:pt x="59" y="0"/>
                    <a:pt x="65" y="1"/>
                    <a:pt x="70" y="3"/>
                  </a:cubicBezTo>
                  <a:cubicBezTo>
                    <a:pt x="75" y="5"/>
                    <a:pt x="79" y="8"/>
                    <a:pt x="83" y="12"/>
                  </a:cubicBezTo>
                  <a:cubicBezTo>
                    <a:pt x="86" y="16"/>
                    <a:pt x="88" y="21"/>
                    <a:pt x="90" y="26"/>
                  </a:cubicBezTo>
                  <a:cubicBezTo>
                    <a:pt x="91" y="32"/>
                    <a:pt x="91" y="37"/>
                    <a:pt x="90" y="44"/>
                  </a:cubicBezTo>
                  <a:cubicBezTo>
                    <a:pt x="89" y="50"/>
                    <a:pt x="87" y="55"/>
                    <a:pt x="84" y="60"/>
                  </a:cubicBezTo>
                  <a:cubicBezTo>
                    <a:pt x="81" y="66"/>
                    <a:pt x="77" y="70"/>
                    <a:pt x="72" y="75"/>
                  </a:cubicBezTo>
                  <a:cubicBezTo>
                    <a:pt x="67" y="79"/>
                    <a:pt x="62" y="82"/>
                    <a:pt x="56" y="84"/>
                  </a:cubicBezTo>
                  <a:cubicBezTo>
                    <a:pt x="50" y="86"/>
                    <a:pt x="44" y="88"/>
                    <a:pt x="38" y="88"/>
                  </a:cubicBezTo>
                  <a:cubicBezTo>
                    <a:pt x="31" y="88"/>
                    <a:pt x="26" y="86"/>
                    <a:pt x="21" y="84"/>
                  </a:cubicBezTo>
                  <a:cubicBezTo>
                    <a:pt x="16" y="82"/>
                    <a:pt x="12" y="79"/>
                    <a:pt x="8" y="75"/>
                  </a:cubicBezTo>
                  <a:cubicBezTo>
                    <a:pt x="5" y="70"/>
                    <a:pt x="3" y="66"/>
                    <a:pt x="1" y="60"/>
                  </a:cubicBezTo>
                  <a:cubicBezTo>
                    <a:pt x="0" y="55"/>
                    <a:pt x="0" y="50"/>
                    <a:pt x="1" y="4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621" y="851"/>
              <a:ext cx="391" cy="303"/>
            </a:xfrm>
            <a:custGeom>
              <a:avLst/>
              <a:gdLst>
                <a:gd name="T0" fmla="*/ 0 w 391"/>
                <a:gd name="T1" fmla="*/ 303 h 303"/>
                <a:gd name="T2" fmla="*/ 51 w 391"/>
                <a:gd name="T3" fmla="*/ 0 h 303"/>
                <a:gd name="T4" fmla="*/ 150 w 391"/>
                <a:gd name="T5" fmla="*/ 0 h 303"/>
                <a:gd name="T6" fmla="*/ 188 w 391"/>
                <a:gd name="T7" fmla="*/ 203 h 303"/>
                <a:gd name="T8" fmla="*/ 297 w 391"/>
                <a:gd name="T9" fmla="*/ 0 h 303"/>
                <a:gd name="T10" fmla="*/ 391 w 391"/>
                <a:gd name="T11" fmla="*/ 0 h 303"/>
                <a:gd name="T12" fmla="*/ 339 w 391"/>
                <a:gd name="T13" fmla="*/ 303 h 303"/>
                <a:gd name="T14" fmla="*/ 267 w 391"/>
                <a:gd name="T15" fmla="*/ 303 h 303"/>
                <a:gd name="T16" fmla="*/ 302 w 391"/>
                <a:gd name="T17" fmla="*/ 99 h 303"/>
                <a:gd name="T18" fmla="*/ 198 w 391"/>
                <a:gd name="T19" fmla="*/ 303 h 303"/>
                <a:gd name="T20" fmla="*/ 143 w 391"/>
                <a:gd name="T21" fmla="*/ 303 h 303"/>
                <a:gd name="T22" fmla="*/ 107 w 391"/>
                <a:gd name="T23" fmla="*/ 99 h 303"/>
                <a:gd name="T24" fmla="*/ 72 w 391"/>
                <a:gd name="T25" fmla="*/ 303 h 303"/>
                <a:gd name="T26" fmla="*/ 0 w 391"/>
                <a:gd name="T2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303">
                  <a:moveTo>
                    <a:pt x="0" y="303"/>
                  </a:moveTo>
                  <a:lnTo>
                    <a:pt x="51" y="0"/>
                  </a:lnTo>
                  <a:lnTo>
                    <a:pt x="150" y="0"/>
                  </a:lnTo>
                  <a:lnTo>
                    <a:pt x="188" y="203"/>
                  </a:lnTo>
                  <a:lnTo>
                    <a:pt x="297" y="0"/>
                  </a:lnTo>
                  <a:lnTo>
                    <a:pt x="391" y="0"/>
                  </a:lnTo>
                  <a:lnTo>
                    <a:pt x="339" y="303"/>
                  </a:lnTo>
                  <a:lnTo>
                    <a:pt x="267" y="303"/>
                  </a:lnTo>
                  <a:lnTo>
                    <a:pt x="302" y="99"/>
                  </a:lnTo>
                  <a:lnTo>
                    <a:pt x="198" y="303"/>
                  </a:lnTo>
                  <a:lnTo>
                    <a:pt x="143" y="303"/>
                  </a:lnTo>
                  <a:lnTo>
                    <a:pt x="107" y="99"/>
                  </a:lnTo>
                  <a:lnTo>
                    <a:pt x="72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4011" y="926"/>
              <a:ext cx="248" cy="234"/>
            </a:xfrm>
            <a:custGeom>
              <a:avLst/>
              <a:gdLst>
                <a:gd name="T0" fmla="*/ 4 w 276"/>
                <a:gd name="T1" fmla="*/ 145 h 251"/>
                <a:gd name="T2" fmla="*/ 30 w 276"/>
                <a:gd name="T3" fmla="*/ 0 h 251"/>
                <a:gd name="T4" fmla="*/ 108 w 276"/>
                <a:gd name="T5" fmla="*/ 0 h 251"/>
                <a:gd name="T6" fmla="*/ 86 w 276"/>
                <a:gd name="T7" fmla="*/ 126 h 251"/>
                <a:gd name="T8" fmla="*/ 88 w 276"/>
                <a:gd name="T9" fmla="*/ 168 h 251"/>
                <a:gd name="T10" fmla="*/ 118 w 276"/>
                <a:gd name="T11" fmla="*/ 185 h 251"/>
                <a:gd name="T12" fmla="*/ 157 w 276"/>
                <a:gd name="T13" fmla="*/ 168 h 251"/>
                <a:gd name="T14" fmla="*/ 176 w 276"/>
                <a:gd name="T15" fmla="*/ 123 h 251"/>
                <a:gd name="T16" fmla="*/ 198 w 276"/>
                <a:gd name="T17" fmla="*/ 0 h 251"/>
                <a:gd name="T18" fmla="*/ 276 w 276"/>
                <a:gd name="T19" fmla="*/ 0 h 251"/>
                <a:gd name="T20" fmla="*/ 233 w 276"/>
                <a:gd name="T21" fmla="*/ 245 h 251"/>
                <a:gd name="T22" fmla="*/ 155 w 276"/>
                <a:gd name="T23" fmla="*/ 245 h 251"/>
                <a:gd name="T24" fmla="*/ 161 w 276"/>
                <a:gd name="T25" fmla="*/ 210 h 251"/>
                <a:gd name="T26" fmla="*/ 125 w 276"/>
                <a:gd name="T27" fmla="*/ 240 h 251"/>
                <a:gd name="T28" fmla="*/ 73 w 276"/>
                <a:gd name="T29" fmla="*/ 251 h 251"/>
                <a:gd name="T30" fmla="*/ 33 w 276"/>
                <a:gd name="T31" fmla="*/ 243 h 251"/>
                <a:gd name="T32" fmla="*/ 10 w 276"/>
                <a:gd name="T33" fmla="*/ 223 h 251"/>
                <a:gd name="T34" fmla="*/ 0 w 276"/>
                <a:gd name="T35" fmla="*/ 190 h 251"/>
                <a:gd name="T36" fmla="*/ 4 w 276"/>
                <a:gd name="T37" fmla="*/ 1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251">
                  <a:moveTo>
                    <a:pt x="4" y="145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3" y="143"/>
                    <a:pt x="83" y="157"/>
                    <a:pt x="88" y="168"/>
                  </a:cubicBezTo>
                  <a:cubicBezTo>
                    <a:pt x="92" y="179"/>
                    <a:pt x="102" y="185"/>
                    <a:pt x="118" y="185"/>
                  </a:cubicBezTo>
                  <a:cubicBezTo>
                    <a:pt x="134" y="185"/>
                    <a:pt x="147" y="179"/>
                    <a:pt x="157" y="168"/>
                  </a:cubicBezTo>
                  <a:cubicBezTo>
                    <a:pt x="167" y="157"/>
                    <a:pt x="173" y="142"/>
                    <a:pt x="176" y="123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33" y="245"/>
                    <a:pt x="233" y="245"/>
                    <a:pt x="233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61" y="210"/>
                    <a:pt x="161" y="210"/>
                    <a:pt x="161" y="210"/>
                  </a:cubicBezTo>
                  <a:cubicBezTo>
                    <a:pt x="152" y="223"/>
                    <a:pt x="140" y="233"/>
                    <a:pt x="125" y="240"/>
                  </a:cubicBezTo>
                  <a:cubicBezTo>
                    <a:pt x="110" y="248"/>
                    <a:pt x="93" y="251"/>
                    <a:pt x="73" y="251"/>
                  </a:cubicBezTo>
                  <a:cubicBezTo>
                    <a:pt x="56" y="251"/>
                    <a:pt x="43" y="249"/>
                    <a:pt x="33" y="243"/>
                  </a:cubicBezTo>
                  <a:cubicBezTo>
                    <a:pt x="23" y="238"/>
                    <a:pt x="15" y="231"/>
                    <a:pt x="10" y="223"/>
                  </a:cubicBezTo>
                  <a:cubicBezTo>
                    <a:pt x="4" y="214"/>
                    <a:pt x="0" y="203"/>
                    <a:pt x="0" y="190"/>
                  </a:cubicBezTo>
                  <a:cubicBezTo>
                    <a:pt x="0" y="178"/>
                    <a:pt x="2" y="163"/>
                    <a:pt x="4" y="1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4261" y="851"/>
              <a:ext cx="121" cy="303"/>
            </a:xfrm>
            <a:custGeom>
              <a:avLst/>
              <a:gdLst>
                <a:gd name="T0" fmla="*/ 0 w 121"/>
                <a:gd name="T1" fmla="*/ 303 h 303"/>
                <a:gd name="T2" fmla="*/ 52 w 121"/>
                <a:gd name="T3" fmla="*/ 0 h 303"/>
                <a:gd name="T4" fmla="*/ 121 w 121"/>
                <a:gd name="T5" fmla="*/ 0 h 303"/>
                <a:gd name="T6" fmla="*/ 70 w 121"/>
                <a:gd name="T7" fmla="*/ 303 h 303"/>
                <a:gd name="T8" fmla="*/ 0 w 12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03">
                  <a:moveTo>
                    <a:pt x="0" y="303"/>
                  </a:moveTo>
                  <a:lnTo>
                    <a:pt x="52" y="0"/>
                  </a:lnTo>
                  <a:lnTo>
                    <a:pt x="121" y="0"/>
                  </a:lnTo>
                  <a:lnTo>
                    <a:pt x="70" y="303"/>
                  </a:lnTo>
                  <a:lnTo>
                    <a:pt x="0" y="3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4379" y="851"/>
              <a:ext cx="149" cy="307"/>
            </a:xfrm>
            <a:custGeom>
              <a:avLst/>
              <a:gdLst>
                <a:gd name="T0" fmla="*/ 32 w 166"/>
                <a:gd name="T1" fmla="*/ 81 h 330"/>
                <a:gd name="T2" fmla="*/ 47 w 166"/>
                <a:gd name="T3" fmla="*/ 0 h 330"/>
                <a:gd name="T4" fmla="*/ 124 w 166"/>
                <a:gd name="T5" fmla="*/ 0 h 330"/>
                <a:gd name="T6" fmla="*/ 110 w 166"/>
                <a:gd name="T7" fmla="*/ 81 h 330"/>
                <a:gd name="T8" fmla="*/ 166 w 166"/>
                <a:gd name="T9" fmla="*/ 81 h 330"/>
                <a:gd name="T10" fmla="*/ 155 w 166"/>
                <a:gd name="T11" fmla="*/ 139 h 330"/>
                <a:gd name="T12" fmla="*/ 100 w 166"/>
                <a:gd name="T13" fmla="*/ 139 h 330"/>
                <a:gd name="T14" fmla="*/ 85 w 166"/>
                <a:gd name="T15" fmla="*/ 226 h 330"/>
                <a:gd name="T16" fmla="*/ 83 w 166"/>
                <a:gd name="T17" fmla="*/ 248 h 330"/>
                <a:gd name="T18" fmla="*/ 88 w 166"/>
                <a:gd name="T19" fmla="*/ 260 h 330"/>
                <a:gd name="T20" fmla="*/ 98 w 166"/>
                <a:gd name="T21" fmla="*/ 266 h 330"/>
                <a:gd name="T22" fmla="*/ 113 w 166"/>
                <a:gd name="T23" fmla="*/ 267 h 330"/>
                <a:gd name="T24" fmla="*/ 125 w 166"/>
                <a:gd name="T25" fmla="*/ 267 h 330"/>
                <a:gd name="T26" fmla="*/ 139 w 166"/>
                <a:gd name="T27" fmla="*/ 266 h 330"/>
                <a:gd name="T28" fmla="*/ 128 w 166"/>
                <a:gd name="T29" fmla="*/ 326 h 330"/>
                <a:gd name="T30" fmla="*/ 106 w 166"/>
                <a:gd name="T31" fmla="*/ 329 h 330"/>
                <a:gd name="T32" fmla="*/ 75 w 166"/>
                <a:gd name="T33" fmla="*/ 330 h 330"/>
                <a:gd name="T34" fmla="*/ 47 w 166"/>
                <a:gd name="T35" fmla="*/ 328 h 330"/>
                <a:gd name="T36" fmla="*/ 21 w 166"/>
                <a:gd name="T37" fmla="*/ 318 h 330"/>
                <a:gd name="T38" fmla="*/ 4 w 166"/>
                <a:gd name="T39" fmla="*/ 292 h 330"/>
                <a:gd name="T40" fmla="*/ 4 w 166"/>
                <a:gd name="T41" fmla="*/ 244 h 330"/>
                <a:gd name="T42" fmla="*/ 22 w 166"/>
                <a:gd name="T43" fmla="*/ 139 h 330"/>
                <a:gd name="T44" fmla="*/ 32 w 166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330">
                  <a:moveTo>
                    <a:pt x="32" y="81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85" y="226"/>
                    <a:pt x="85" y="226"/>
                    <a:pt x="85" y="226"/>
                  </a:cubicBezTo>
                  <a:cubicBezTo>
                    <a:pt x="83" y="235"/>
                    <a:pt x="82" y="242"/>
                    <a:pt x="83" y="248"/>
                  </a:cubicBezTo>
                  <a:cubicBezTo>
                    <a:pt x="84" y="253"/>
                    <a:pt x="85" y="257"/>
                    <a:pt x="88" y="260"/>
                  </a:cubicBezTo>
                  <a:cubicBezTo>
                    <a:pt x="91" y="263"/>
                    <a:pt x="94" y="265"/>
                    <a:pt x="98" y="266"/>
                  </a:cubicBezTo>
                  <a:cubicBezTo>
                    <a:pt x="102" y="267"/>
                    <a:pt x="107" y="267"/>
                    <a:pt x="113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7" y="329"/>
                    <a:pt x="47" y="328"/>
                  </a:cubicBezTo>
                  <a:cubicBezTo>
                    <a:pt x="37" y="327"/>
                    <a:pt x="28" y="323"/>
                    <a:pt x="21" y="318"/>
                  </a:cubicBezTo>
                  <a:cubicBezTo>
                    <a:pt x="13" y="312"/>
                    <a:pt x="7" y="303"/>
                    <a:pt x="4" y="292"/>
                  </a:cubicBezTo>
                  <a:cubicBezTo>
                    <a:pt x="0" y="280"/>
                    <a:pt x="0" y="264"/>
                    <a:pt x="4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4521" y="926"/>
              <a:ext cx="109" cy="228"/>
            </a:xfrm>
            <a:custGeom>
              <a:avLst/>
              <a:gdLst>
                <a:gd name="T0" fmla="*/ 0 w 109"/>
                <a:gd name="T1" fmla="*/ 228 h 228"/>
                <a:gd name="T2" fmla="*/ 39 w 109"/>
                <a:gd name="T3" fmla="*/ 0 h 228"/>
                <a:gd name="T4" fmla="*/ 109 w 109"/>
                <a:gd name="T5" fmla="*/ 0 h 228"/>
                <a:gd name="T6" fmla="*/ 70 w 109"/>
                <a:gd name="T7" fmla="*/ 228 h 228"/>
                <a:gd name="T8" fmla="*/ 0 w 10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">
                  <a:moveTo>
                    <a:pt x="0" y="228"/>
                  </a:moveTo>
                  <a:lnTo>
                    <a:pt x="39" y="0"/>
                  </a:lnTo>
                  <a:lnTo>
                    <a:pt x="109" y="0"/>
                  </a:lnTo>
                  <a:lnTo>
                    <a:pt x="70" y="228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4873" y="921"/>
              <a:ext cx="281" cy="309"/>
            </a:xfrm>
            <a:custGeom>
              <a:avLst/>
              <a:gdLst>
                <a:gd name="T0" fmla="*/ 0 w 312"/>
                <a:gd name="T1" fmla="*/ 333 h 333"/>
                <a:gd name="T2" fmla="*/ 58 w 312"/>
                <a:gd name="T3" fmla="*/ 6 h 333"/>
                <a:gd name="T4" fmla="*/ 136 w 312"/>
                <a:gd name="T5" fmla="*/ 6 h 333"/>
                <a:gd name="T6" fmla="*/ 129 w 312"/>
                <a:gd name="T7" fmla="*/ 41 h 333"/>
                <a:gd name="T8" fmla="*/ 164 w 312"/>
                <a:gd name="T9" fmla="*/ 12 h 333"/>
                <a:gd name="T10" fmla="*/ 216 w 312"/>
                <a:gd name="T11" fmla="*/ 0 h 333"/>
                <a:gd name="T12" fmla="*/ 259 w 312"/>
                <a:gd name="T13" fmla="*/ 10 h 333"/>
                <a:gd name="T14" fmla="*/ 291 w 312"/>
                <a:gd name="T15" fmla="*/ 37 h 333"/>
                <a:gd name="T16" fmla="*/ 309 w 312"/>
                <a:gd name="T17" fmla="*/ 78 h 333"/>
                <a:gd name="T18" fmla="*/ 309 w 312"/>
                <a:gd name="T19" fmla="*/ 128 h 333"/>
                <a:gd name="T20" fmla="*/ 291 w 312"/>
                <a:gd name="T21" fmla="*/ 180 h 333"/>
                <a:gd name="T22" fmla="*/ 259 w 312"/>
                <a:gd name="T23" fmla="*/ 220 h 333"/>
                <a:gd name="T24" fmla="*/ 217 w 312"/>
                <a:gd name="T25" fmla="*/ 247 h 333"/>
                <a:gd name="T26" fmla="*/ 170 w 312"/>
                <a:gd name="T27" fmla="*/ 257 h 333"/>
                <a:gd name="T28" fmla="*/ 123 w 312"/>
                <a:gd name="T29" fmla="*/ 245 h 333"/>
                <a:gd name="T30" fmla="*/ 99 w 312"/>
                <a:gd name="T31" fmla="*/ 216 h 333"/>
                <a:gd name="T32" fmla="*/ 78 w 312"/>
                <a:gd name="T33" fmla="*/ 333 h 333"/>
                <a:gd name="T34" fmla="*/ 0 w 312"/>
                <a:gd name="T35" fmla="*/ 333 h 333"/>
                <a:gd name="T36" fmla="*/ 114 w 312"/>
                <a:gd name="T37" fmla="*/ 128 h 333"/>
                <a:gd name="T38" fmla="*/ 114 w 312"/>
                <a:gd name="T39" fmla="*/ 153 h 333"/>
                <a:gd name="T40" fmla="*/ 123 w 312"/>
                <a:gd name="T41" fmla="*/ 172 h 333"/>
                <a:gd name="T42" fmla="*/ 139 w 312"/>
                <a:gd name="T43" fmla="*/ 186 h 333"/>
                <a:gd name="T44" fmla="*/ 162 w 312"/>
                <a:gd name="T45" fmla="*/ 191 h 333"/>
                <a:gd name="T46" fmla="*/ 186 w 312"/>
                <a:gd name="T47" fmla="*/ 186 h 333"/>
                <a:gd name="T48" fmla="*/ 207 w 312"/>
                <a:gd name="T49" fmla="*/ 172 h 333"/>
                <a:gd name="T50" fmla="*/ 222 w 312"/>
                <a:gd name="T51" fmla="*/ 153 h 333"/>
                <a:gd name="T52" fmla="*/ 231 w 312"/>
                <a:gd name="T53" fmla="*/ 128 h 333"/>
                <a:gd name="T54" fmla="*/ 231 w 312"/>
                <a:gd name="T55" fmla="*/ 104 h 333"/>
                <a:gd name="T56" fmla="*/ 222 w 312"/>
                <a:gd name="T57" fmla="*/ 85 h 333"/>
                <a:gd name="T58" fmla="*/ 206 w 312"/>
                <a:gd name="T59" fmla="*/ 71 h 333"/>
                <a:gd name="T60" fmla="*/ 183 w 312"/>
                <a:gd name="T61" fmla="*/ 66 h 333"/>
                <a:gd name="T62" fmla="*/ 159 w 312"/>
                <a:gd name="T63" fmla="*/ 71 h 333"/>
                <a:gd name="T64" fmla="*/ 138 w 312"/>
                <a:gd name="T65" fmla="*/ 85 h 333"/>
                <a:gd name="T66" fmla="*/ 123 w 312"/>
                <a:gd name="T67" fmla="*/ 104 h 333"/>
                <a:gd name="T68" fmla="*/ 114 w 312"/>
                <a:gd name="T69" fmla="*/ 12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2" h="333">
                  <a:moveTo>
                    <a:pt x="0" y="333"/>
                  </a:moveTo>
                  <a:cubicBezTo>
                    <a:pt x="58" y="6"/>
                    <a:pt x="58" y="6"/>
                    <a:pt x="5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7" y="30"/>
                    <a:pt x="149" y="20"/>
                    <a:pt x="164" y="12"/>
                  </a:cubicBezTo>
                  <a:cubicBezTo>
                    <a:pt x="179" y="4"/>
                    <a:pt x="196" y="0"/>
                    <a:pt x="216" y="0"/>
                  </a:cubicBezTo>
                  <a:cubicBezTo>
                    <a:pt x="232" y="0"/>
                    <a:pt x="246" y="3"/>
                    <a:pt x="259" y="10"/>
                  </a:cubicBezTo>
                  <a:cubicBezTo>
                    <a:pt x="272" y="16"/>
                    <a:pt x="283" y="26"/>
                    <a:pt x="291" y="37"/>
                  </a:cubicBezTo>
                  <a:cubicBezTo>
                    <a:pt x="300" y="48"/>
                    <a:pt x="306" y="62"/>
                    <a:pt x="309" y="78"/>
                  </a:cubicBezTo>
                  <a:cubicBezTo>
                    <a:pt x="312" y="93"/>
                    <a:pt x="312" y="110"/>
                    <a:pt x="309" y="128"/>
                  </a:cubicBezTo>
                  <a:cubicBezTo>
                    <a:pt x="305" y="147"/>
                    <a:pt x="300" y="164"/>
                    <a:pt x="291" y="180"/>
                  </a:cubicBezTo>
                  <a:cubicBezTo>
                    <a:pt x="282" y="195"/>
                    <a:pt x="271" y="209"/>
                    <a:pt x="259" y="220"/>
                  </a:cubicBezTo>
                  <a:cubicBezTo>
                    <a:pt x="247" y="232"/>
                    <a:pt x="232" y="241"/>
                    <a:pt x="217" y="247"/>
                  </a:cubicBezTo>
                  <a:cubicBezTo>
                    <a:pt x="202" y="254"/>
                    <a:pt x="186" y="257"/>
                    <a:pt x="170" y="257"/>
                  </a:cubicBezTo>
                  <a:cubicBezTo>
                    <a:pt x="151" y="257"/>
                    <a:pt x="135" y="253"/>
                    <a:pt x="123" y="245"/>
                  </a:cubicBezTo>
                  <a:cubicBezTo>
                    <a:pt x="111" y="237"/>
                    <a:pt x="103" y="227"/>
                    <a:pt x="99" y="216"/>
                  </a:cubicBezTo>
                  <a:cubicBezTo>
                    <a:pt x="78" y="333"/>
                    <a:pt x="78" y="333"/>
                    <a:pt x="78" y="333"/>
                  </a:cubicBezTo>
                  <a:lnTo>
                    <a:pt x="0" y="333"/>
                  </a:lnTo>
                  <a:close/>
                  <a:moveTo>
                    <a:pt x="114" y="128"/>
                  </a:moveTo>
                  <a:cubicBezTo>
                    <a:pt x="112" y="137"/>
                    <a:pt x="112" y="145"/>
                    <a:pt x="114" y="153"/>
                  </a:cubicBezTo>
                  <a:cubicBezTo>
                    <a:pt x="116" y="160"/>
                    <a:pt x="118" y="167"/>
                    <a:pt x="123" y="172"/>
                  </a:cubicBezTo>
                  <a:cubicBezTo>
                    <a:pt x="127" y="178"/>
                    <a:pt x="132" y="182"/>
                    <a:pt x="139" y="186"/>
                  </a:cubicBezTo>
                  <a:cubicBezTo>
                    <a:pt x="145" y="189"/>
                    <a:pt x="153" y="191"/>
                    <a:pt x="162" y="191"/>
                  </a:cubicBezTo>
                  <a:cubicBezTo>
                    <a:pt x="170" y="191"/>
                    <a:pt x="179" y="189"/>
                    <a:pt x="186" y="186"/>
                  </a:cubicBezTo>
                  <a:cubicBezTo>
                    <a:pt x="194" y="182"/>
                    <a:pt x="201" y="178"/>
                    <a:pt x="207" y="172"/>
                  </a:cubicBezTo>
                  <a:cubicBezTo>
                    <a:pt x="213" y="167"/>
                    <a:pt x="218" y="160"/>
                    <a:pt x="222" y="153"/>
                  </a:cubicBezTo>
                  <a:cubicBezTo>
                    <a:pt x="227" y="145"/>
                    <a:pt x="229" y="137"/>
                    <a:pt x="231" y="128"/>
                  </a:cubicBezTo>
                  <a:cubicBezTo>
                    <a:pt x="233" y="120"/>
                    <a:pt x="232" y="112"/>
                    <a:pt x="231" y="104"/>
                  </a:cubicBezTo>
                  <a:cubicBezTo>
                    <a:pt x="229" y="97"/>
                    <a:pt x="227" y="90"/>
                    <a:pt x="222" y="85"/>
                  </a:cubicBezTo>
                  <a:cubicBezTo>
                    <a:pt x="218" y="79"/>
                    <a:pt x="213" y="74"/>
                    <a:pt x="206" y="71"/>
                  </a:cubicBezTo>
                  <a:cubicBezTo>
                    <a:pt x="200" y="68"/>
                    <a:pt x="192" y="66"/>
                    <a:pt x="183" y="66"/>
                  </a:cubicBezTo>
                  <a:cubicBezTo>
                    <a:pt x="175" y="66"/>
                    <a:pt x="167" y="68"/>
                    <a:pt x="159" y="71"/>
                  </a:cubicBezTo>
                  <a:cubicBezTo>
                    <a:pt x="151" y="74"/>
                    <a:pt x="144" y="79"/>
                    <a:pt x="138" y="85"/>
                  </a:cubicBezTo>
                  <a:cubicBezTo>
                    <a:pt x="132" y="90"/>
                    <a:pt x="127" y="97"/>
                    <a:pt x="123" y="104"/>
                  </a:cubicBezTo>
                  <a:cubicBezTo>
                    <a:pt x="118" y="112"/>
                    <a:pt x="115" y="120"/>
                    <a:pt x="114" y="1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5172" y="920"/>
              <a:ext cx="250" cy="240"/>
            </a:xfrm>
            <a:custGeom>
              <a:avLst/>
              <a:gdLst>
                <a:gd name="T0" fmla="*/ 3 w 278"/>
                <a:gd name="T1" fmla="*/ 129 h 259"/>
                <a:gd name="T2" fmla="*/ 21 w 278"/>
                <a:gd name="T3" fmla="*/ 80 h 259"/>
                <a:gd name="T4" fmla="*/ 55 w 278"/>
                <a:gd name="T5" fmla="*/ 39 h 259"/>
                <a:gd name="T6" fmla="*/ 103 w 278"/>
                <a:gd name="T7" fmla="*/ 11 h 259"/>
                <a:gd name="T8" fmla="*/ 162 w 278"/>
                <a:gd name="T9" fmla="*/ 0 h 259"/>
                <a:gd name="T10" fmla="*/ 217 w 278"/>
                <a:gd name="T11" fmla="*/ 11 h 259"/>
                <a:gd name="T12" fmla="*/ 255 w 278"/>
                <a:gd name="T13" fmla="*/ 39 h 259"/>
                <a:gd name="T14" fmla="*/ 275 w 278"/>
                <a:gd name="T15" fmla="*/ 80 h 259"/>
                <a:gd name="T16" fmla="*/ 275 w 278"/>
                <a:gd name="T17" fmla="*/ 129 h 259"/>
                <a:gd name="T18" fmla="*/ 257 w 278"/>
                <a:gd name="T19" fmla="*/ 179 h 259"/>
                <a:gd name="T20" fmla="*/ 223 w 278"/>
                <a:gd name="T21" fmla="*/ 220 h 259"/>
                <a:gd name="T22" fmla="*/ 176 w 278"/>
                <a:gd name="T23" fmla="*/ 248 h 259"/>
                <a:gd name="T24" fmla="*/ 116 w 278"/>
                <a:gd name="T25" fmla="*/ 259 h 259"/>
                <a:gd name="T26" fmla="*/ 61 w 278"/>
                <a:gd name="T27" fmla="*/ 248 h 259"/>
                <a:gd name="T28" fmla="*/ 23 w 278"/>
                <a:gd name="T29" fmla="*/ 220 h 259"/>
                <a:gd name="T30" fmla="*/ 4 w 278"/>
                <a:gd name="T31" fmla="*/ 179 h 259"/>
                <a:gd name="T32" fmla="*/ 3 w 278"/>
                <a:gd name="T33" fmla="*/ 129 h 259"/>
                <a:gd name="T34" fmla="*/ 81 w 278"/>
                <a:gd name="T35" fmla="*/ 129 h 259"/>
                <a:gd name="T36" fmla="*/ 81 w 278"/>
                <a:gd name="T37" fmla="*/ 154 h 259"/>
                <a:gd name="T38" fmla="*/ 89 w 278"/>
                <a:gd name="T39" fmla="*/ 174 h 259"/>
                <a:gd name="T40" fmla="*/ 105 w 278"/>
                <a:gd name="T41" fmla="*/ 188 h 259"/>
                <a:gd name="T42" fmla="*/ 127 w 278"/>
                <a:gd name="T43" fmla="*/ 193 h 259"/>
                <a:gd name="T44" fmla="*/ 153 w 278"/>
                <a:gd name="T45" fmla="*/ 188 h 259"/>
                <a:gd name="T46" fmla="*/ 174 w 278"/>
                <a:gd name="T47" fmla="*/ 174 h 259"/>
                <a:gd name="T48" fmla="*/ 189 w 278"/>
                <a:gd name="T49" fmla="*/ 154 h 259"/>
                <a:gd name="T50" fmla="*/ 198 w 278"/>
                <a:gd name="T51" fmla="*/ 129 h 259"/>
                <a:gd name="T52" fmla="*/ 198 w 278"/>
                <a:gd name="T53" fmla="*/ 105 h 259"/>
                <a:gd name="T54" fmla="*/ 189 w 278"/>
                <a:gd name="T55" fmla="*/ 85 h 259"/>
                <a:gd name="T56" fmla="*/ 173 w 278"/>
                <a:gd name="T57" fmla="*/ 72 h 259"/>
                <a:gd name="T58" fmla="*/ 150 w 278"/>
                <a:gd name="T59" fmla="*/ 67 h 259"/>
                <a:gd name="T60" fmla="*/ 125 w 278"/>
                <a:gd name="T61" fmla="*/ 72 h 259"/>
                <a:gd name="T62" fmla="*/ 104 w 278"/>
                <a:gd name="T63" fmla="*/ 85 h 259"/>
                <a:gd name="T64" fmla="*/ 89 w 278"/>
                <a:gd name="T65" fmla="*/ 105 h 259"/>
                <a:gd name="T66" fmla="*/ 81 w 278"/>
                <a:gd name="T6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259">
                  <a:moveTo>
                    <a:pt x="3" y="129"/>
                  </a:moveTo>
                  <a:cubicBezTo>
                    <a:pt x="6" y="112"/>
                    <a:pt x="12" y="95"/>
                    <a:pt x="21" y="80"/>
                  </a:cubicBezTo>
                  <a:cubicBezTo>
                    <a:pt x="30" y="64"/>
                    <a:pt x="41" y="51"/>
                    <a:pt x="55" y="39"/>
                  </a:cubicBezTo>
                  <a:cubicBezTo>
                    <a:pt x="69" y="27"/>
                    <a:pt x="85" y="18"/>
                    <a:pt x="103" y="11"/>
                  </a:cubicBezTo>
                  <a:cubicBezTo>
                    <a:pt x="121" y="4"/>
                    <a:pt x="141" y="0"/>
                    <a:pt x="162" y="0"/>
                  </a:cubicBezTo>
                  <a:cubicBezTo>
                    <a:pt x="183" y="0"/>
                    <a:pt x="202" y="4"/>
                    <a:pt x="217" y="11"/>
                  </a:cubicBezTo>
                  <a:cubicBezTo>
                    <a:pt x="233" y="18"/>
                    <a:pt x="246" y="27"/>
                    <a:pt x="255" y="39"/>
                  </a:cubicBezTo>
                  <a:cubicBezTo>
                    <a:pt x="265" y="51"/>
                    <a:pt x="271" y="64"/>
                    <a:pt x="275" y="80"/>
                  </a:cubicBezTo>
                  <a:cubicBezTo>
                    <a:pt x="278" y="95"/>
                    <a:pt x="278" y="112"/>
                    <a:pt x="275" y="129"/>
                  </a:cubicBezTo>
                  <a:cubicBezTo>
                    <a:pt x="272" y="147"/>
                    <a:pt x="266" y="164"/>
                    <a:pt x="257" y="179"/>
                  </a:cubicBezTo>
                  <a:cubicBezTo>
                    <a:pt x="248" y="195"/>
                    <a:pt x="237" y="209"/>
                    <a:pt x="223" y="220"/>
                  </a:cubicBezTo>
                  <a:cubicBezTo>
                    <a:pt x="210" y="232"/>
                    <a:pt x="194" y="241"/>
                    <a:pt x="176" y="248"/>
                  </a:cubicBezTo>
                  <a:cubicBezTo>
                    <a:pt x="157" y="255"/>
                    <a:pt x="138" y="259"/>
                    <a:pt x="116" y="259"/>
                  </a:cubicBezTo>
                  <a:cubicBezTo>
                    <a:pt x="95" y="259"/>
                    <a:pt x="77" y="255"/>
                    <a:pt x="61" y="248"/>
                  </a:cubicBezTo>
                  <a:cubicBezTo>
                    <a:pt x="46" y="241"/>
                    <a:pt x="33" y="232"/>
                    <a:pt x="23" y="220"/>
                  </a:cubicBezTo>
                  <a:cubicBezTo>
                    <a:pt x="14" y="209"/>
                    <a:pt x="7" y="195"/>
                    <a:pt x="4" y="179"/>
                  </a:cubicBezTo>
                  <a:cubicBezTo>
                    <a:pt x="0" y="164"/>
                    <a:pt x="0" y="147"/>
                    <a:pt x="3" y="129"/>
                  </a:cubicBezTo>
                  <a:moveTo>
                    <a:pt x="81" y="129"/>
                  </a:moveTo>
                  <a:cubicBezTo>
                    <a:pt x="79" y="138"/>
                    <a:pt x="79" y="146"/>
                    <a:pt x="81" y="154"/>
                  </a:cubicBezTo>
                  <a:cubicBezTo>
                    <a:pt x="82" y="162"/>
                    <a:pt x="85" y="168"/>
                    <a:pt x="89" y="174"/>
                  </a:cubicBezTo>
                  <a:cubicBezTo>
                    <a:pt x="93" y="180"/>
                    <a:pt x="98" y="184"/>
                    <a:pt x="105" y="188"/>
                  </a:cubicBezTo>
                  <a:cubicBezTo>
                    <a:pt x="111" y="191"/>
                    <a:pt x="119" y="193"/>
                    <a:pt x="127" y="193"/>
                  </a:cubicBezTo>
                  <a:cubicBezTo>
                    <a:pt x="136" y="193"/>
                    <a:pt x="145" y="191"/>
                    <a:pt x="153" y="188"/>
                  </a:cubicBezTo>
                  <a:cubicBezTo>
                    <a:pt x="160" y="184"/>
                    <a:pt x="167" y="180"/>
                    <a:pt x="174" y="174"/>
                  </a:cubicBezTo>
                  <a:cubicBezTo>
                    <a:pt x="180" y="168"/>
                    <a:pt x="185" y="162"/>
                    <a:pt x="189" y="154"/>
                  </a:cubicBezTo>
                  <a:cubicBezTo>
                    <a:pt x="193" y="147"/>
                    <a:pt x="196" y="138"/>
                    <a:pt x="198" y="129"/>
                  </a:cubicBezTo>
                  <a:cubicBezTo>
                    <a:pt x="199" y="121"/>
                    <a:pt x="199" y="113"/>
                    <a:pt x="198" y="105"/>
                  </a:cubicBezTo>
                  <a:cubicBezTo>
                    <a:pt x="196" y="98"/>
                    <a:pt x="193" y="91"/>
                    <a:pt x="189" y="85"/>
                  </a:cubicBezTo>
                  <a:cubicBezTo>
                    <a:pt x="185" y="80"/>
                    <a:pt x="180" y="75"/>
                    <a:pt x="173" y="72"/>
                  </a:cubicBezTo>
                  <a:cubicBezTo>
                    <a:pt x="166" y="68"/>
                    <a:pt x="159" y="67"/>
                    <a:pt x="150" y="67"/>
                  </a:cubicBezTo>
                  <a:cubicBezTo>
                    <a:pt x="141" y="67"/>
                    <a:pt x="133" y="68"/>
                    <a:pt x="125" y="72"/>
                  </a:cubicBezTo>
                  <a:cubicBezTo>
                    <a:pt x="117" y="75"/>
                    <a:pt x="110" y="80"/>
                    <a:pt x="104" y="85"/>
                  </a:cubicBezTo>
                  <a:cubicBezTo>
                    <a:pt x="98" y="91"/>
                    <a:pt x="93" y="98"/>
                    <a:pt x="89" y="105"/>
                  </a:cubicBezTo>
                  <a:cubicBezTo>
                    <a:pt x="85" y="113"/>
                    <a:pt x="82" y="121"/>
                    <a:pt x="81" y="1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5601" y="851"/>
              <a:ext cx="148" cy="307"/>
            </a:xfrm>
            <a:custGeom>
              <a:avLst/>
              <a:gdLst>
                <a:gd name="T0" fmla="*/ 32 w 165"/>
                <a:gd name="T1" fmla="*/ 81 h 330"/>
                <a:gd name="T2" fmla="*/ 46 w 165"/>
                <a:gd name="T3" fmla="*/ 0 h 330"/>
                <a:gd name="T4" fmla="*/ 124 w 165"/>
                <a:gd name="T5" fmla="*/ 0 h 330"/>
                <a:gd name="T6" fmla="*/ 110 w 165"/>
                <a:gd name="T7" fmla="*/ 81 h 330"/>
                <a:gd name="T8" fmla="*/ 165 w 165"/>
                <a:gd name="T9" fmla="*/ 81 h 330"/>
                <a:gd name="T10" fmla="*/ 155 w 165"/>
                <a:gd name="T11" fmla="*/ 139 h 330"/>
                <a:gd name="T12" fmla="*/ 99 w 165"/>
                <a:gd name="T13" fmla="*/ 139 h 330"/>
                <a:gd name="T14" fmla="*/ 84 w 165"/>
                <a:gd name="T15" fmla="*/ 226 h 330"/>
                <a:gd name="T16" fmla="*/ 83 w 165"/>
                <a:gd name="T17" fmla="*/ 248 h 330"/>
                <a:gd name="T18" fmla="*/ 88 w 165"/>
                <a:gd name="T19" fmla="*/ 260 h 330"/>
                <a:gd name="T20" fmla="*/ 98 w 165"/>
                <a:gd name="T21" fmla="*/ 266 h 330"/>
                <a:gd name="T22" fmla="*/ 112 w 165"/>
                <a:gd name="T23" fmla="*/ 267 h 330"/>
                <a:gd name="T24" fmla="*/ 125 w 165"/>
                <a:gd name="T25" fmla="*/ 267 h 330"/>
                <a:gd name="T26" fmla="*/ 139 w 165"/>
                <a:gd name="T27" fmla="*/ 266 h 330"/>
                <a:gd name="T28" fmla="*/ 128 w 165"/>
                <a:gd name="T29" fmla="*/ 326 h 330"/>
                <a:gd name="T30" fmla="*/ 106 w 165"/>
                <a:gd name="T31" fmla="*/ 329 h 330"/>
                <a:gd name="T32" fmla="*/ 75 w 165"/>
                <a:gd name="T33" fmla="*/ 330 h 330"/>
                <a:gd name="T34" fmla="*/ 46 w 165"/>
                <a:gd name="T35" fmla="*/ 328 h 330"/>
                <a:gd name="T36" fmla="*/ 20 w 165"/>
                <a:gd name="T37" fmla="*/ 318 h 330"/>
                <a:gd name="T38" fmla="*/ 3 w 165"/>
                <a:gd name="T39" fmla="*/ 292 h 330"/>
                <a:gd name="T40" fmla="*/ 3 w 165"/>
                <a:gd name="T41" fmla="*/ 244 h 330"/>
                <a:gd name="T42" fmla="*/ 22 w 165"/>
                <a:gd name="T43" fmla="*/ 139 h 330"/>
                <a:gd name="T44" fmla="*/ 32 w 165"/>
                <a:gd name="T45" fmla="*/ 8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330">
                  <a:moveTo>
                    <a:pt x="32" y="8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84" y="226"/>
                    <a:pt x="84" y="226"/>
                    <a:pt x="84" y="226"/>
                  </a:cubicBezTo>
                  <a:cubicBezTo>
                    <a:pt x="82" y="235"/>
                    <a:pt x="82" y="242"/>
                    <a:pt x="83" y="248"/>
                  </a:cubicBezTo>
                  <a:cubicBezTo>
                    <a:pt x="83" y="253"/>
                    <a:pt x="85" y="257"/>
                    <a:pt x="88" y="260"/>
                  </a:cubicBezTo>
                  <a:cubicBezTo>
                    <a:pt x="90" y="263"/>
                    <a:pt x="93" y="265"/>
                    <a:pt x="98" y="266"/>
                  </a:cubicBezTo>
                  <a:cubicBezTo>
                    <a:pt x="102" y="267"/>
                    <a:pt x="107" y="267"/>
                    <a:pt x="112" y="267"/>
                  </a:cubicBezTo>
                  <a:cubicBezTo>
                    <a:pt x="116" y="267"/>
                    <a:pt x="120" y="267"/>
                    <a:pt x="125" y="267"/>
                  </a:cubicBezTo>
                  <a:cubicBezTo>
                    <a:pt x="130" y="267"/>
                    <a:pt x="135" y="266"/>
                    <a:pt x="139" y="266"/>
                  </a:cubicBezTo>
                  <a:cubicBezTo>
                    <a:pt x="128" y="326"/>
                    <a:pt x="128" y="326"/>
                    <a:pt x="128" y="326"/>
                  </a:cubicBezTo>
                  <a:cubicBezTo>
                    <a:pt x="122" y="327"/>
                    <a:pt x="115" y="328"/>
                    <a:pt x="106" y="329"/>
                  </a:cubicBezTo>
                  <a:cubicBezTo>
                    <a:pt x="97" y="330"/>
                    <a:pt x="87" y="330"/>
                    <a:pt x="75" y="330"/>
                  </a:cubicBezTo>
                  <a:cubicBezTo>
                    <a:pt x="66" y="330"/>
                    <a:pt x="56" y="329"/>
                    <a:pt x="46" y="328"/>
                  </a:cubicBezTo>
                  <a:cubicBezTo>
                    <a:pt x="37" y="327"/>
                    <a:pt x="28" y="323"/>
                    <a:pt x="20" y="318"/>
                  </a:cubicBezTo>
                  <a:cubicBezTo>
                    <a:pt x="13" y="312"/>
                    <a:pt x="7" y="303"/>
                    <a:pt x="3" y="292"/>
                  </a:cubicBezTo>
                  <a:cubicBezTo>
                    <a:pt x="0" y="280"/>
                    <a:pt x="0" y="264"/>
                    <a:pt x="3" y="244"/>
                  </a:cubicBezTo>
                  <a:cubicBezTo>
                    <a:pt x="22" y="139"/>
                    <a:pt x="22" y="139"/>
                    <a:pt x="22" y="139"/>
                  </a:cubicBezTo>
                  <a:lnTo>
                    <a:pt x="3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4643" y="839"/>
              <a:ext cx="246" cy="324"/>
            </a:xfrm>
            <a:custGeom>
              <a:avLst/>
              <a:gdLst>
                <a:gd name="T0" fmla="*/ 271 w 274"/>
                <a:gd name="T1" fmla="*/ 67 h 349"/>
                <a:gd name="T2" fmla="*/ 254 w 274"/>
                <a:gd name="T3" fmla="*/ 33 h 349"/>
                <a:gd name="T4" fmla="*/ 221 w 274"/>
                <a:gd name="T5" fmla="*/ 9 h 349"/>
                <a:gd name="T6" fmla="*/ 171 w 274"/>
                <a:gd name="T7" fmla="*/ 0 h 349"/>
                <a:gd name="T8" fmla="*/ 126 w 274"/>
                <a:gd name="T9" fmla="*/ 6 h 349"/>
                <a:gd name="T10" fmla="*/ 85 w 274"/>
                <a:gd name="T11" fmla="*/ 24 h 349"/>
                <a:gd name="T12" fmla="*/ 53 w 274"/>
                <a:gd name="T13" fmla="*/ 55 h 349"/>
                <a:gd name="T14" fmla="*/ 35 w 274"/>
                <a:gd name="T15" fmla="*/ 98 h 349"/>
                <a:gd name="T16" fmla="*/ 38 w 274"/>
                <a:gd name="T17" fmla="*/ 140 h 349"/>
                <a:gd name="T18" fmla="*/ 58 w 274"/>
                <a:gd name="T19" fmla="*/ 169 h 349"/>
                <a:gd name="T20" fmla="*/ 90 w 274"/>
                <a:gd name="T21" fmla="*/ 189 h 349"/>
                <a:gd name="T22" fmla="*/ 129 w 274"/>
                <a:gd name="T23" fmla="*/ 205 h 349"/>
                <a:gd name="T24" fmla="*/ 147 w 274"/>
                <a:gd name="T25" fmla="*/ 213 h 349"/>
                <a:gd name="T26" fmla="*/ 161 w 274"/>
                <a:gd name="T27" fmla="*/ 222 h 349"/>
                <a:gd name="T28" fmla="*/ 169 w 274"/>
                <a:gd name="T29" fmla="*/ 232 h 349"/>
                <a:gd name="T30" fmla="*/ 170 w 274"/>
                <a:gd name="T31" fmla="*/ 247 h 349"/>
                <a:gd name="T32" fmla="*/ 155 w 274"/>
                <a:gd name="T33" fmla="*/ 272 h 349"/>
                <a:gd name="T34" fmla="*/ 124 w 274"/>
                <a:gd name="T35" fmla="*/ 281 h 349"/>
                <a:gd name="T36" fmla="*/ 93 w 274"/>
                <a:gd name="T37" fmla="*/ 267 h 349"/>
                <a:gd name="T38" fmla="*/ 86 w 274"/>
                <a:gd name="T39" fmla="*/ 229 h 349"/>
                <a:gd name="T40" fmla="*/ 3 w 274"/>
                <a:gd name="T41" fmla="*/ 229 h 349"/>
                <a:gd name="T42" fmla="*/ 4 w 274"/>
                <a:gd name="T43" fmla="*/ 280 h 349"/>
                <a:gd name="T44" fmla="*/ 24 w 274"/>
                <a:gd name="T45" fmla="*/ 318 h 349"/>
                <a:gd name="T46" fmla="*/ 60 w 274"/>
                <a:gd name="T47" fmla="*/ 341 h 349"/>
                <a:gd name="T48" fmla="*/ 110 w 274"/>
                <a:gd name="T49" fmla="*/ 349 h 349"/>
                <a:gd name="T50" fmla="*/ 161 w 274"/>
                <a:gd name="T51" fmla="*/ 342 h 349"/>
                <a:gd name="T52" fmla="*/ 204 w 274"/>
                <a:gd name="T53" fmla="*/ 321 h 349"/>
                <a:gd name="T54" fmla="*/ 236 w 274"/>
                <a:gd name="T55" fmla="*/ 287 h 349"/>
                <a:gd name="T56" fmla="*/ 253 w 274"/>
                <a:gd name="T57" fmla="*/ 243 h 349"/>
                <a:gd name="T58" fmla="*/ 251 w 274"/>
                <a:gd name="T59" fmla="*/ 199 h 349"/>
                <a:gd name="T60" fmla="*/ 229 w 274"/>
                <a:gd name="T61" fmla="*/ 169 h 349"/>
                <a:gd name="T62" fmla="*/ 195 w 274"/>
                <a:gd name="T63" fmla="*/ 149 h 349"/>
                <a:gd name="T64" fmla="*/ 156 w 274"/>
                <a:gd name="T65" fmla="*/ 133 h 349"/>
                <a:gd name="T66" fmla="*/ 126 w 274"/>
                <a:gd name="T67" fmla="*/ 116 h 349"/>
                <a:gd name="T68" fmla="*/ 119 w 274"/>
                <a:gd name="T69" fmla="*/ 94 h 349"/>
                <a:gd name="T70" fmla="*/ 133 w 274"/>
                <a:gd name="T71" fmla="*/ 73 h 349"/>
                <a:gd name="T72" fmla="*/ 159 w 274"/>
                <a:gd name="T73" fmla="*/ 65 h 349"/>
                <a:gd name="T74" fmla="*/ 184 w 274"/>
                <a:gd name="T75" fmla="*/ 76 h 349"/>
                <a:gd name="T76" fmla="*/ 188 w 274"/>
                <a:gd name="T77" fmla="*/ 108 h 349"/>
                <a:gd name="T78" fmla="*/ 272 w 274"/>
                <a:gd name="T79" fmla="*/ 108 h 349"/>
                <a:gd name="T80" fmla="*/ 271 w 274"/>
                <a:gd name="T81" fmla="*/ 6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349">
                  <a:moveTo>
                    <a:pt x="271" y="67"/>
                  </a:moveTo>
                  <a:cubicBezTo>
                    <a:pt x="268" y="54"/>
                    <a:pt x="263" y="42"/>
                    <a:pt x="254" y="33"/>
                  </a:cubicBezTo>
                  <a:cubicBezTo>
                    <a:pt x="246" y="23"/>
                    <a:pt x="235" y="15"/>
                    <a:pt x="221" y="9"/>
                  </a:cubicBezTo>
                  <a:cubicBezTo>
                    <a:pt x="207" y="3"/>
                    <a:pt x="191" y="0"/>
                    <a:pt x="171" y="0"/>
                  </a:cubicBezTo>
                  <a:cubicBezTo>
                    <a:pt x="156" y="0"/>
                    <a:pt x="141" y="2"/>
                    <a:pt x="126" y="6"/>
                  </a:cubicBezTo>
                  <a:cubicBezTo>
                    <a:pt x="111" y="10"/>
                    <a:pt x="97" y="16"/>
                    <a:pt x="85" y="24"/>
                  </a:cubicBezTo>
                  <a:cubicBezTo>
                    <a:pt x="72" y="32"/>
                    <a:pt x="62" y="42"/>
                    <a:pt x="53" y="55"/>
                  </a:cubicBezTo>
                  <a:cubicBezTo>
                    <a:pt x="44" y="67"/>
                    <a:pt x="38" y="82"/>
                    <a:pt x="35" y="98"/>
                  </a:cubicBezTo>
                  <a:cubicBezTo>
                    <a:pt x="32" y="115"/>
                    <a:pt x="33" y="129"/>
                    <a:pt x="38" y="140"/>
                  </a:cubicBezTo>
                  <a:cubicBezTo>
                    <a:pt x="42" y="151"/>
                    <a:pt x="49" y="161"/>
                    <a:pt x="58" y="169"/>
                  </a:cubicBezTo>
                  <a:cubicBezTo>
                    <a:pt x="67" y="177"/>
                    <a:pt x="78" y="183"/>
                    <a:pt x="90" y="189"/>
                  </a:cubicBezTo>
                  <a:cubicBezTo>
                    <a:pt x="102" y="195"/>
                    <a:pt x="115" y="200"/>
                    <a:pt x="129" y="205"/>
                  </a:cubicBezTo>
                  <a:cubicBezTo>
                    <a:pt x="135" y="208"/>
                    <a:pt x="142" y="211"/>
                    <a:pt x="147" y="213"/>
                  </a:cubicBezTo>
                  <a:cubicBezTo>
                    <a:pt x="153" y="216"/>
                    <a:pt x="157" y="219"/>
                    <a:pt x="161" y="222"/>
                  </a:cubicBezTo>
                  <a:cubicBezTo>
                    <a:pt x="165" y="225"/>
                    <a:pt x="167" y="229"/>
                    <a:pt x="169" y="232"/>
                  </a:cubicBezTo>
                  <a:cubicBezTo>
                    <a:pt x="170" y="236"/>
                    <a:pt x="170" y="241"/>
                    <a:pt x="170" y="247"/>
                  </a:cubicBezTo>
                  <a:cubicBezTo>
                    <a:pt x="168" y="257"/>
                    <a:pt x="163" y="265"/>
                    <a:pt x="155" y="272"/>
                  </a:cubicBezTo>
                  <a:cubicBezTo>
                    <a:pt x="146" y="278"/>
                    <a:pt x="136" y="281"/>
                    <a:pt x="124" y="281"/>
                  </a:cubicBezTo>
                  <a:cubicBezTo>
                    <a:pt x="111" y="281"/>
                    <a:pt x="100" y="276"/>
                    <a:pt x="93" y="267"/>
                  </a:cubicBezTo>
                  <a:cubicBezTo>
                    <a:pt x="86" y="259"/>
                    <a:pt x="83" y="246"/>
                    <a:pt x="86" y="229"/>
                  </a:cubicBezTo>
                  <a:cubicBezTo>
                    <a:pt x="3" y="229"/>
                    <a:pt x="3" y="229"/>
                    <a:pt x="3" y="229"/>
                  </a:cubicBezTo>
                  <a:cubicBezTo>
                    <a:pt x="0" y="249"/>
                    <a:pt x="0" y="266"/>
                    <a:pt x="4" y="280"/>
                  </a:cubicBezTo>
                  <a:cubicBezTo>
                    <a:pt x="8" y="295"/>
                    <a:pt x="14" y="308"/>
                    <a:pt x="24" y="318"/>
                  </a:cubicBezTo>
                  <a:cubicBezTo>
                    <a:pt x="33" y="328"/>
                    <a:pt x="46" y="336"/>
                    <a:pt x="60" y="341"/>
                  </a:cubicBezTo>
                  <a:cubicBezTo>
                    <a:pt x="75" y="347"/>
                    <a:pt x="92" y="349"/>
                    <a:pt x="110" y="349"/>
                  </a:cubicBezTo>
                  <a:cubicBezTo>
                    <a:pt x="128" y="349"/>
                    <a:pt x="145" y="347"/>
                    <a:pt x="161" y="342"/>
                  </a:cubicBezTo>
                  <a:cubicBezTo>
                    <a:pt x="177" y="337"/>
                    <a:pt x="191" y="330"/>
                    <a:pt x="204" y="321"/>
                  </a:cubicBezTo>
                  <a:cubicBezTo>
                    <a:pt x="216" y="312"/>
                    <a:pt x="227" y="300"/>
                    <a:pt x="236" y="287"/>
                  </a:cubicBezTo>
                  <a:cubicBezTo>
                    <a:pt x="244" y="274"/>
                    <a:pt x="250" y="259"/>
                    <a:pt x="253" y="243"/>
                  </a:cubicBezTo>
                  <a:cubicBezTo>
                    <a:pt x="256" y="226"/>
                    <a:pt x="255" y="211"/>
                    <a:pt x="251" y="199"/>
                  </a:cubicBezTo>
                  <a:cubicBezTo>
                    <a:pt x="246" y="187"/>
                    <a:pt x="238" y="177"/>
                    <a:pt x="229" y="169"/>
                  </a:cubicBezTo>
                  <a:cubicBezTo>
                    <a:pt x="219" y="161"/>
                    <a:pt x="208" y="154"/>
                    <a:pt x="195" y="149"/>
                  </a:cubicBezTo>
                  <a:cubicBezTo>
                    <a:pt x="182" y="143"/>
                    <a:pt x="169" y="138"/>
                    <a:pt x="156" y="133"/>
                  </a:cubicBezTo>
                  <a:cubicBezTo>
                    <a:pt x="142" y="128"/>
                    <a:pt x="132" y="122"/>
                    <a:pt x="126" y="116"/>
                  </a:cubicBezTo>
                  <a:cubicBezTo>
                    <a:pt x="119" y="111"/>
                    <a:pt x="117" y="103"/>
                    <a:pt x="119" y="94"/>
                  </a:cubicBezTo>
                  <a:cubicBezTo>
                    <a:pt x="121" y="85"/>
                    <a:pt x="125" y="78"/>
                    <a:pt x="133" y="73"/>
                  </a:cubicBezTo>
                  <a:cubicBezTo>
                    <a:pt x="140" y="68"/>
                    <a:pt x="149" y="65"/>
                    <a:pt x="159" y="65"/>
                  </a:cubicBezTo>
                  <a:cubicBezTo>
                    <a:pt x="171" y="65"/>
                    <a:pt x="179" y="69"/>
                    <a:pt x="184" y="76"/>
                  </a:cubicBezTo>
                  <a:cubicBezTo>
                    <a:pt x="189" y="84"/>
                    <a:pt x="191" y="94"/>
                    <a:pt x="188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4" y="93"/>
                    <a:pt x="274" y="79"/>
                    <a:pt x="271" y="6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5425" y="923"/>
              <a:ext cx="183" cy="231"/>
            </a:xfrm>
            <a:custGeom>
              <a:avLst/>
              <a:gdLst>
                <a:gd name="T0" fmla="*/ 197 w 203"/>
                <a:gd name="T1" fmla="*/ 0 h 249"/>
                <a:gd name="T2" fmla="*/ 148 w 203"/>
                <a:gd name="T3" fmla="*/ 13 h 249"/>
                <a:gd name="T4" fmla="*/ 114 w 203"/>
                <a:gd name="T5" fmla="*/ 44 h 249"/>
                <a:gd name="T6" fmla="*/ 121 w 203"/>
                <a:gd name="T7" fmla="*/ 4 h 249"/>
                <a:gd name="T8" fmla="*/ 43 w 203"/>
                <a:gd name="T9" fmla="*/ 4 h 249"/>
                <a:gd name="T10" fmla="*/ 0 w 203"/>
                <a:gd name="T11" fmla="*/ 249 h 249"/>
                <a:gd name="T12" fmla="*/ 78 w 203"/>
                <a:gd name="T13" fmla="*/ 249 h 249"/>
                <a:gd name="T14" fmla="*/ 94 w 203"/>
                <a:gd name="T15" fmla="*/ 154 h 249"/>
                <a:gd name="T16" fmla="*/ 125 w 203"/>
                <a:gd name="T17" fmla="*/ 90 h 249"/>
                <a:gd name="T18" fmla="*/ 181 w 203"/>
                <a:gd name="T19" fmla="*/ 71 h 249"/>
                <a:gd name="T20" fmla="*/ 190 w 203"/>
                <a:gd name="T21" fmla="*/ 72 h 249"/>
                <a:gd name="T22" fmla="*/ 203 w 203"/>
                <a:gd name="T23" fmla="*/ 0 h 249"/>
                <a:gd name="T24" fmla="*/ 197 w 203"/>
                <a:gd name="T2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249">
                  <a:moveTo>
                    <a:pt x="197" y="0"/>
                  </a:moveTo>
                  <a:cubicBezTo>
                    <a:pt x="179" y="0"/>
                    <a:pt x="163" y="4"/>
                    <a:pt x="148" y="13"/>
                  </a:cubicBezTo>
                  <a:cubicBezTo>
                    <a:pt x="133" y="22"/>
                    <a:pt x="122" y="32"/>
                    <a:pt x="114" y="4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78" y="249"/>
                    <a:pt x="78" y="249"/>
                    <a:pt x="78" y="249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100" y="123"/>
                    <a:pt x="110" y="102"/>
                    <a:pt x="125" y="90"/>
                  </a:cubicBezTo>
                  <a:cubicBezTo>
                    <a:pt x="140" y="77"/>
                    <a:pt x="159" y="71"/>
                    <a:pt x="181" y="71"/>
                  </a:cubicBezTo>
                  <a:cubicBezTo>
                    <a:pt x="184" y="71"/>
                    <a:pt x="187" y="71"/>
                    <a:pt x="190" y="7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1" y="0"/>
                    <a:pt x="199" y="0"/>
                    <a:pt x="1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0341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-17528" y="0"/>
            <a:ext cx="13157265" cy="4410132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130120"/>
            <a:ext cx="3959225" cy="1440542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9881" y="5130120"/>
            <a:ext cx="6119869" cy="1440542"/>
          </a:xfrm>
        </p:spPr>
        <p:txBody>
          <a:bodyPr numCol="2">
            <a:noAutofit/>
          </a:bodyPr>
          <a:lstStyle>
            <a:lvl1pPr marL="0" indent="0">
              <a:buNone/>
              <a:defRPr lang="pl-PL" sz="1400" b="0" i="0" smtClean="0">
                <a:effectLst/>
              </a:defRPr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6769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7" y="1230313"/>
            <a:ext cx="4679894" cy="1019855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142" y="2970156"/>
            <a:ext cx="4679893" cy="2879952"/>
          </a:xfrm>
        </p:spPr>
        <p:txBody>
          <a:bodyPr>
            <a:noAutofit/>
          </a:bodyPr>
          <a:lstStyle>
            <a:lvl1pPr marL="0" indent="0">
              <a:buNone/>
              <a:defRPr lang="pl-PL" sz="1400" b="0" i="0" smtClean="0">
                <a:effectLst/>
              </a:defRPr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endParaRPr lang="pl-PL" dirty="0"/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6569075" y="0"/>
            <a:ext cx="6570663" cy="7380288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272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awartość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/>
          <p:cNvSpPr>
            <a:spLocks noGrp="1"/>
          </p:cNvSpPr>
          <p:nvPr>
            <p:ph type="pic" sz="quarter" idx="13"/>
          </p:nvPr>
        </p:nvSpPr>
        <p:spPr>
          <a:xfrm>
            <a:off x="-17528" y="0"/>
            <a:ext cx="6570663" cy="7380288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856" y="1230313"/>
            <a:ext cx="4679894" cy="719989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9857" y="2970156"/>
            <a:ext cx="4679893" cy="2939951"/>
          </a:xfrm>
        </p:spPr>
        <p:txBody>
          <a:bodyPr>
            <a:noAutofit/>
          </a:bodyPr>
          <a:lstStyle>
            <a:lvl1pPr marL="0" indent="0">
              <a:buNone/>
              <a:defRPr lang="pl-PL" sz="1400" b="0" i="0" smtClean="0">
                <a:effectLst/>
              </a:defRPr>
            </a:lvl1pPr>
            <a:lvl2pPr marL="492039" indent="0">
              <a:buNone/>
              <a:defRPr sz="1507"/>
            </a:lvl2pPr>
            <a:lvl3pPr marL="984077" indent="0">
              <a:buNone/>
              <a:defRPr sz="1291"/>
            </a:lvl3pPr>
            <a:lvl4pPr marL="1476116" indent="0">
              <a:buNone/>
              <a:defRPr sz="1076"/>
            </a:lvl4pPr>
            <a:lvl5pPr marL="1968155" indent="0">
              <a:buNone/>
              <a:defRPr sz="1076"/>
            </a:lvl5pPr>
            <a:lvl6pPr marL="2460193" indent="0">
              <a:buNone/>
              <a:defRPr sz="1076"/>
            </a:lvl6pPr>
            <a:lvl7pPr marL="2952232" indent="0">
              <a:buNone/>
              <a:defRPr sz="1076"/>
            </a:lvl7pPr>
            <a:lvl8pPr marL="3444270" indent="0">
              <a:buNone/>
              <a:defRPr sz="1076"/>
            </a:lvl8pPr>
            <a:lvl9pPr marL="3936309" indent="0">
              <a:buNone/>
              <a:defRPr sz="1076"/>
            </a:lvl9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893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1230185"/>
            <a:ext cx="10799762" cy="5892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59" y="2250167"/>
            <a:ext cx="10799791" cy="43204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6" r:id="rId2"/>
    <p:sldLayoutId id="2147483774" r:id="rId3"/>
    <p:sldLayoutId id="2147483747" r:id="rId4"/>
    <p:sldLayoutId id="2147483758" r:id="rId5"/>
    <p:sldLayoutId id="2147483761" r:id="rId6"/>
    <p:sldLayoutId id="2147483769" r:id="rId7"/>
    <p:sldLayoutId id="2147483749" r:id="rId8"/>
    <p:sldLayoutId id="2147483764" r:id="rId9"/>
    <p:sldLayoutId id="2147483751" r:id="rId10"/>
    <p:sldLayoutId id="2147483771" r:id="rId11"/>
    <p:sldLayoutId id="2147483770" r:id="rId12"/>
    <p:sldLayoutId id="2147483765" r:id="rId13"/>
    <p:sldLayoutId id="2147483775" r:id="rId14"/>
    <p:sldLayoutId id="2147483766" r:id="rId15"/>
    <p:sldLayoutId id="2147483767" r:id="rId16"/>
    <p:sldLayoutId id="2147483772" r:id="rId17"/>
    <p:sldLayoutId id="2147483753" r:id="rId18"/>
    <p:sldLayoutId id="2147483782" r:id="rId19"/>
    <p:sldLayoutId id="2147483783" r:id="rId20"/>
    <p:sldLayoutId id="2147483781" r:id="rId21"/>
    <p:sldLayoutId id="2147483773" r:id="rId22"/>
    <p:sldLayoutId id="2147483780" r:id="rId23"/>
  </p:sldLayoutIdLst>
  <p:hf hdr="0" ftr="0" dt="0"/>
  <p:txStyles>
    <p:titleStyle>
      <a:lvl1pPr algn="l" defTabSz="9840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84077" rtl="0" eaLnBrk="1" latinLnBrk="0" hangingPunct="1">
        <a:lnSpc>
          <a:spcPct val="150000"/>
        </a:lnSpc>
        <a:spcBef>
          <a:spcPts val="1076"/>
        </a:spcBef>
        <a:buFont typeface="Ubuntu" panose="020B0604020202020204" pitchFamily="34" charset="0"/>
        <a:buNone/>
        <a:defRPr lang="pl-PL" sz="18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92039" indent="0" algn="l" defTabSz="984077" rtl="0" eaLnBrk="1" latinLnBrk="0" hangingPunct="1">
        <a:lnSpc>
          <a:spcPct val="150000"/>
        </a:lnSpc>
        <a:spcBef>
          <a:spcPts val="538"/>
        </a:spcBef>
        <a:buFont typeface="Ubuntu" panose="020B0604020202020204" pitchFamily="34" charset="0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84078" indent="0" algn="l" defTabSz="984077" rtl="0" eaLnBrk="1" latinLnBrk="0" hangingPunct="1">
        <a:lnSpc>
          <a:spcPct val="150000"/>
        </a:lnSpc>
        <a:spcBef>
          <a:spcPts val="538"/>
        </a:spcBef>
        <a:buFont typeface="Ubuntu" panose="020B0604020202020204" pitchFamily="34" charset="0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476116" indent="0" algn="l" defTabSz="984077" rtl="0" eaLnBrk="1" latinLnBrk="0" hangingPunct="1">
        <a:lnSpc>
          <a:spcPct val="150000"/>
        </a:lnSpc>
        <a:spcBef>
          <a:spcPts val="538"/>
        </a:spcBef>
        <a:buFont typeface="Ubuntu" panose="020B0604020202020204" pitchFamily="34" charset="0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968155" indent="0" algn="l" defTabSz="984077" rtl="0" eaLnBrk="1" latinLnBrk="0" hangingPunct="1">
        <a:lnSpc>
          <a:spcPct val="150000"/>
        </a:lnSpc>
        <a:spcBef>
          <a:spcPts val="538"/>
        </a:spcBef>
        <a:buFont typeface="Ubuntu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706213" indent="-246019" algn="l" defTabSz="984077" rtl="0" eaLnBrk="1" latinLnBrk="0" hangingPunct="1">
        <a:lnSpc>
          <a:spcPct val="90000"/>
        </a:lnSpc>
        <a:spcBef>
          <a:spcPts val="538"/>
        </a:spcBef>
        <a:buFont typeface="Ubuntu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6pPr>
      <a:lvl7pPr marL="3198251" indent="-246019" algn="l" defTabSz="984077" rtl="0" eaLnBrk="1" latinLnBrk="0" hangingPunct="1">
        <a:lnSpc>
          <a:spcPct val="90000"/>
        </a:lnSpc>
        <a:spcBef>
          <a:spcPts val="538"/>
        </a:spcBef>
        <a:buFont typeface="Ubuntu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7pPr>
      <a:lvl8pPr marL="3690290" indent="-246019" algn="l" defTabSz="984077" rtl="0" eaLnBrk="1" latinLnBrk="0" hangingPunct="1">
        <a:lnSpc>
          <a:spcPct val="90000"/>
        </a:lnSpc>
        <a:spcBef>
          <a:spcPts val="538"/>
        </a:spcBef>
        <a:buFont typeface="Ubuntu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8pPr>
      <a:lvl9pPr marL="4182328" indent="-246019" algn="l" defTabSz="984077" rtl="0" eaLnBrk="1" latinLnBrk="0" hangingPunct="1">
        <a:lnSpc>
          <a:spcPct val="90000"/>
        </a:lnSpc>
        <a:spcBef>
          <a:spcPts val="538"/>
        </a:spcBef>
        <a:buFont typeface="Ubuntu" panose="020B0604020202020204" pitchFamily="34" charset="0"/>
        <a:buChar char="•"/>
        <a:defRPr sz="1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840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39" algn="r" defTabSz="9840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77" algn="r" defTabSz="9840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116" algn="r" defTabSz="9840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155" algn="r" defTabSz="9840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193" algn="r" defTabSz="9840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232" algn="r" defTabSz="9840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270" algn="r" defTabSz="9840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309" algn="r" defTabSz="98407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38">
          <p15:clr>
            <a:srgbClr val="F26B43"/>
          </p15:clr>
        </p15:guide>
        <p15:guide id="2" pos="1417">
          <p15:clr>
            <a:srgbClr val="F26B43"/>
          </p15:clr>
        </p15:guide>
        <p15:guide id="3" pos="6860">
          <p15:clr>
            <a:srgbClr val="F26B43"/>
          </p15:clr>
        </p15:guide>
        <p15:guide id="4" pos="5953">
          <p15:clr>
            <a:srgbClr val="F26B43"/>
          </p15:clr>
        </p15:guide>
        <p15:guide id="5" pos="5046">
          <p15:clr>
            <a:srgbClr val="F26B43"/>
          </p15:clr>
        </p15:guide>
        <p15:guide id="6" pos="7767">
          <p15:clr>
            <a:srgbClr val="F26B43"/>
          </p15:clr>
        </p15:guide>
        <p15:guide id="7" pos="3231">
          <p15:clr>
            <a:srgbClr val="F26B43"/>
          </p15:clr>
        </p15:guide>
        <p15:guide id="8" pos="2324">
          <p15:clr>
            <a:srgbClr val="F26B43"/>
          </p15:clr>
        </p15:guide>
        <p15:guide id="9" pos="510">
          <p15:clr>
            <a:srgbClr val="F26B43"/>
          </p15:clr>
        </p15:guide>
        <p15:guide id="10" orient="horz" pos="510">
          <p15:clr>
            <a:srgbClr val="F26B43"/>
          </p15:clr>
        </p15:guide>
        <p15:guide id="11" orient="horz" pos="4139">
          <p15:clr>
            <a:srgbClr val="F26B43"/>
          </p15:clr>
        </p15:guide>
        <p15:guide id="12" orient="horz" pos="775" userDrawn="1">
          <p15:clr>
            <a:srgbClr val="F26B43"/>
          </p15:clr>
        </p15:guide>
        <p15:guide id="13" pos="737" userDrawn="1">
          <p15:clr>
            <a:srgbClr val="F26B43"/>
          </p15:clr>
        </p15:guide>
        <p15:guide id="14" pos="75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0DA9A78-DF5F-B268-32A3-8CE90A76FDAC}"/>
              </a:ext>
            </a:extLst>
          </p:cNvPr>
          <p:cNvSpPr/>
          <p:nvPr/>
        </p:nvSpPr>
        <p:spPr>
          <a:xfrm>
            <a:off x="-16256" y="-7861"/>
            <a:ext cx="13155994" cy="7388149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E64BCCFF-5040-9EF0-0319-F3615679EE12}"/>
              </a:ext>
            </a:extLst>
          </p:cNvPr>
          <p:cNvSpPr txBox="1">
            <a:spLocks/>
          </p:cNvSpPr>
          <p:nvPr/>
        </p:nvSpPr>
        <p:spPr>
          <a:xfrm>
            <a:off x="2681437" y="3384895"/>
            <a:ext cx="7560840" cy="265424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8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54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pl-PL" sz="2500" b="0" dirty="0">
                <a:solidFill>
                  <a:schemeClr val="bg1"/>
                </a:solidFill>
                <a:cs typeface="Calibri" panose="020F0502020204030204" pitchFamily="34" charset="0"/>
              </a:rPr>
              <a:t>Instrukcja zamawiania produktów dla Członka</a:t>
            </a:r>
            <a:endParaRPr lang="pl-PL" sz="290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C67D0FBC-9B2B-BFDE-FAA8-D56623D78E8A}"/>
              </a:ext>
            </a:extLst>
          </p:cNvPr>
          <p:cNvGrpSpPr/>
          <p:nvPr/>
        </p:nvGrpSpPr>
        <p:grpSpPr>
          <a:xfrm>
            <a:off x="4164298" y="6354440"/>
            <a:ext cx="4595118" cy="501341"/>
            <a:chOff x="3977581" y="6175777"/>
            <a:chExt cx="4595118" cy="501341"/>
          </a:xfrm>
        </p:grpSpPr>
        <p:sp>
          <p:nvSpPr>
            <p:cNvPr id="3" name="Tytuł 1">
              <a:extLst>
                <a:ext uri="{FF2B5EF4-FFF2-40B4-BE49-F238E27FC236}">
                  <a16:creationId xmlns:a16="http://schemas.microsoft.com/office/drawing/2014/main" id="{6CD99706-B12C-2762-8779-3145BF0D1CEE}"/>
                </a:ext>
              </a:extLst>
            </p:cNvPr>
            <p:cNvSpPr txBox="1">
              <a:spLocks/>
            </p:cNvSpPr>
            <p:nvPr/>
          </p:nvSpPr>
          <p:spPr>
            <a:xfrm>
              <a:off x="3977581" y="640843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bg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4EA404D8-B347-4552-8220-D0D97A9833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7941" y="6324842"/>
              <a:ext cx="0" cy="21602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C09B2606-08C7-07C9-7B1E-A639DBC7A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6091" y="6307244"/>
              <a:ext cx="947833" cy="202384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A0362684-D096-C7D1-6EBA-C3BBAAEBB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817" y="6175777"/>
              <a:ext cx="1379882" cy="501341"/>
            </a:xfrm>
            <a:prstGeom prst="rect">
              <a:avLst/>
            </a:prstGeom>
          </p:spPr>
        </p:pic>
      </p:grpSp>
      <p:sp>
        <p:nvSpPr>
          <p:cNvPr id="10" name="Tytuł 3">
            <a:extLst>
              <a:ext uri="{FF2B5EF4-FFF2-40B4-BE49-F238E27FC236}">
                <a16:creationId xmlns:a16="http://schemas.microsoft.com/office/drawing/2014/main" id="{830A3559-05A9-98A7-AD1D-21D24864B771}"/>
              </a:ext>
            </a:extLst>
          </p:cNvPr>
          <p:cNvSpPr txBox="1">
            <a:spLocks/>
          </p:cNvSpPr>
          <p:nvPr/>
        </p:nvSpPr>
        <p:spPr>
          <a:xfrm>
            <a:off x="2681437" y="2682032"/>
            <a:ext cx="7560840" cy="265424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840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dirty="0">
                <a:solidFill>
                  <a:schemeClr val="bg1"/>
                </a:solidFill>
                <a:cs typeface="Calibri" panose="020F0502020204030204" pitchFamily="34" charset="0"/>
              </a:rPr>
              <a:t>Platforma</a:t>
            </a:r>
            <a:r>
              <a:rPr lang="pl-PL" sz="54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pl-PL" sz="4400" dirty="0">
                <a:solidFill>
                  <a:schemeClr val="bg1"/>
                </a:solidFill>
                <a:cs typeface="Calibri" panose="020F0502020204030204" pitchFamily="34" charset="0"/>
              </a:rPr>
              <a:t>eMultiSport!</a:t>
            </a:r>
            <a:endParaRPr lang="pl-PL" sz="5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1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BDA1C517-73EF-E5FB-729D-D6798850E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65" y="3322765"/>
            <a:ext cx="4791342" cy="32403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816CC5-949C-1639-F3CD-AF0BA2D7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933" y="3334068"/>
            <a:ext cx="4894897" cy="2909002"/>
          </a:xfrm>
          <a:prstGeom prst="rect">
            <a:avLst/>
          </a:prstGeom>
          <a:effectLst>
            <a:outerShdw blurRad="571500" dist="50800" dir="5400000" sx="86000" sy="86000" algn="ctr" rotWithShape="0">
              <a:srgbClr val="000000">
                <a:alpha val="24000"/>
              </a:srgb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D180E77-EBD3-7D29-1D94-6296A20EF1B3}"/>
              </a:ext>
            </a:extLst>
          </p:cNvPr>
          <p:cNvSpPr txBox="1"/>
          <p:nvPr/>
        </p:nvSpPr>
        <p:spPr>
          <a:xfrm>
            <a:off x="1889349" y="1673920"/>
            <a:ext cx="95226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400" b="1" dirty="0"/>
              <a:t>8. </a:t>
            </a:r>
            <a:r>
              <a:rPr lang="pl-PL" sz="1400" dirty="0"/>
              <a:t>Wybierz płatność cykliczną i przejdź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„Dalej”. </a:t>
            </a:r>
            <a:r>
              <a:rPr lang="pl-PL" sz="1400" dirty="0"/>
              <a:t>Zostaniesz przekierowany do PayU w celu skonfigurowania płatności.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9. </a:t>
            </a:r>
            <a:r>
              <a:rPr lang="pl-PL" sz="1400" dirty="0"/>
              <a:t>Po opłaceniu produktu wyświetli się ekran z potwierdzeniem zamówienia. Będzie zawierał informację o dacie aktywacji produktu.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06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5AD88E3-0006-CE32-1A3F-4C9D4D998A7E}"/>
              </a:ext>
            </a:extLst>
          </p:cNvPr>
          <p:cNvSpPr/>
          <p:nvPr/>
        </p:nvSpPr>
        <p:spPr>
          <a:xfrm>
            <a:off x="7388696" y="3168018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8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37BD954-D527-0E75-CCA7-0D297DA88A67}"/>
              </a:ext>
            </a:extLst>
          </p:cNvPr>
          <p:cNvSpPr/>
          <p:nvPr/>
        </p:nvSpPr>
        <p:spPr>
          <a:xfrm>
            <a:off x="2393405" y="3132014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7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DFE98A9A-FD4A-9109-E46A-E69C954740EF}"/>
              </a:ext>
            </a:extLst>
          </p:cNvPr>
          <p:cNvCxnSpPr>
            <a:cxnSpLocks/>
          </p:cNvCxnSpPr>
          <p:nvPr/>
        </p:nvCxnSpPr>
        <p:spPr>
          <a:xfrm flipH="1">
            <a:off x="4265613" y="5274320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">
            <a:extLst>
              <a:ext uri="{FF2B5EF4-FFF2-40B4-BE49-F238E27FC236}">
                <a16:creationId xmlns:a16="http://schemas.microsoft.com/office/drawing/2014/main" id="{83B049E6-F0CB-80BE-AB66-429C23B52884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4" name="Tytuł 1">
              <a:extLst>
                <a:ext uri="{FF2B5EF4-FFF2-40B4-BE49-F238E27FC236}">
                  <a16:creationId xmlns:a16="http://schemas.microsoft.com/office/drawing/2014/main" id="{34676BBC-D097-EA59-5EFB-A5CAA3B605CE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CCA8B0C6-C9A7-F327-4645-F553BE791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AA7B3C26-D086-7CAE-B09F-61E2887D7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62555C4E-B84D-2D5A-B538-97FB343100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384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EC2FA94-87D1-2C0D-CE08-2A3081883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5"/>
          <a:stretch/>
        </p:blipFill>
        <p:spPr>
          <a:xfrm>
            <a:off x="6641880" y="1178031"/>
            <a:ext cx="5688630" cy="4877626"/>
          </a:xfrm>
          <a:prstGeom prst="rect">
            <a:avLst/>
          </a:prstGeom>
          <a:effectLst>
            <a:outerShdw blurRad="571500" dist="50800" dir="5400000" sx="86000" sy="86000" algn="ctr" rotWithShape="0">
              <a:srgbClr val="000000">
                <a:alpha val="24000"/>
              </a:srgb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210537C-6679-F995-4D7D-5D560B3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317" y="136499"/>
            <a:ext cx="7416824" cy="601317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Zamówienie nowego produktu </a:t>
            </a:r>
            <a:r>
              <a:rPr lang="pl-PL" sz="2400" dirty="0" err="1">
                <a:solidFill>
                  <a:schemeClr val="tx1"/>
                </a:solidFill>
              </a:rPr>
              <a:t>MultiLife</a:t>
            </a: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07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37BD954-D527-0E75-CCA7-0D297DA88A67}"/>
              </a:ext>
            </a:extLst>
          </p:cNvPr>
          <p:cNvSpPr/>
          <p:nvPr/>
        </p:nvSpPr>
        <p:spPr>
          <a:xfrm>
            <a:off x="6857901" y="5875637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1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7F87E21D-B00B-B01E-1D5D-263F16371D1C}"/>
              </a:ext>
            </a:extLst>
          </p:cNvPr>
          <p:cNvCxnSpPr>
            <a:cxnSpLocks/>
          </p:cNvCxnSpPr>
          <p:nvPr/>
        </p:nvCxnSpPr>
        <p:spPr>
          <a:xfrm flipV="1">
            <a:off x="11485985" y="5435329"/>
            <a:ext cx="0" cy="800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a 1">
            <a:extLst>
              <a:ext uri="{FF2B5EF4-FFF2-40B4-BE49-F238E27FC236}">
                <a16:creationId xmlns:a16="http://schemas.microsoft.com/office/drawing/2014/main" id="{1F709099-030A-6EC6-9884-154BCFDF4DCC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7" name="Tytuł 1">
              <a:extLst>
                <a:ext uri="{FF2B5EF4-FFF2-40B4-BE49-F238E27FC236}">
                  <a16:creationId xmlns:a16="http://schemas.microsoft.com/office/drawing/2014/main" id="{15DB0CCF-4C68-4297-0E68-8CAF4B0BEE0D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ECACFBF1-5149-4EF7-115B-55F841113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2863607D-B3BF-27DB-1F46-2EDC30F4E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A3A03B2D-16FA-7AE8-80A3-C8B5546E3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90831CD-FE45-DC9D-551C-A41F4D143F5B}"/>
              </a:ext>
            </a:extLst>
          </p:cNvPr>
          <p:cNvSpPr txBox="1"/>
          <p:nvPr/>
        </p:nvSpPr>
        <p:spPr>
          <a:xfrm>
            <a:off x="1701788" y="152990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1. </a:t>
            </a:r>
            <a:r>
              <a:rPr lang="pl-PL" sz="1400" dirty="0"/>
              <a:t>Na pulpicie głównym widzisz dostępne produkty, które można zamówić dla siebie klikając w przycisk </a:t>
            </a:r>
            <a:r>
              <a:rPr lang="pl-PL" sz="1400" b="1" dirty="0">
                <a:solidFill>
                  <a:srgbClr val="3642AE"/>
                </a:solidFill>
                <a:latin typeface="+mj-lt"/>
                <a:cs typeface="Arial" panose="020B0604020202020204" pitchFamily="34" charset="0"/>
              </a:rPr>
              <a:t>”Zamów teraz”.</a:t>
            </a:r>
          </a:p>
          <a:p>
            <a:endParaRPr lang="pl-PL" sz="1400" b="1" dirty="0">
              <a:solidFill>
                <a:srgbClr val="3642AE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642AE"/>
              </a:solidFill>
              <a:latin typeface="+mj-lt"/>
              <a:cs typeface="Arial" panose="020B0604020202020204" pitchFamily="34" charset="0"/>
            </a:endParaRPr>
          </a:p>
          <a:p>
            <a:endParaRPr lang="pl-PL" sz="14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4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CC099FC-A221-7EDF-E294-F9B1CCEB2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36" y="4126531"/>
            <a:ext cx="3234722" cy="2108407"/>
          </a:xfrm>
          <a:prstGeom prst="rect">
            <a:avLst/>
          </a:prstGeom>
          <a:effectLst>
            <a:outerShdw blurRad="571500" dist="50800" dir="5400000" sx="86000" sy="86000" algn="ctr" rotWithShape="0">
              <a:srgbClr val="000000">
                <a:alpha val="24000"/>
              </a:srgb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08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F982AE0-0D68-9BFE-91C5-660FF5875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35" y="493897"/>
            <a:ext cx="2876323" cy="6024733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84F756F-B939-037B-EB9E-9F6EA6CF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757" y="4140988"/>
            <a:ext cx="3652779" cy="2108406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24000"/>
              </a:srgbClr>
            </a:outerShdw>
          </a:effec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37BD954-D527-0E75-CCA7-0D297DA88A67}"/>
              </a:ext>
            </a:extLst>
          </p:cNvPr>
          <p:cNvSpPr/>
          <p:nvPr/>
        </p:nvSpPr>
        <p:spPr>
          <a:xfrm>
            <a:off x="2210615" y="3888035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2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5AD88E3-0006-CE32-1A3F-4C9D4D998A7E}"/>
              </a:ext>
            </a:extLst>
          </p:cNvPr>
          <p:cNvSpPr/>
          <p:nvPr/>
        </p:nvSpPr>
        <p:spPr>
          <a:xfrm>
            <a:off x="5808030" y="3894306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3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3F2A6A9C-D0B7-D3CF-53C9-F5E91F70BB02}"/>
              </a:ext>
            </a:extLst>
          </p:cNvPr>
          <p:cNvSpPr/>
          <p:nvPr/>
        </p:nvSpPr>
        <p:spPr>
          <a:xfrm>
            <a:off x="9738221" y="313877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4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BFFFB28-B10C-6EA4-FA76-7D1893222D86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4" name="Tytuł 1">
              <a:extLst>
                <a:ext uri="{FF2B5EF4-FFF2-40B4-BE49-F238E27FC236}">
                  <a16:creationId xmlns:a16="http://schemas.microsoft.com/office/drawing/2014/main" id="{361D8A3D-4CE2-4D50-DB15-6F435E22CE39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278CB81-8B69-B649-482E-3FBDBEAB0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C08B4C11-7B45-D40C-7C59-CAAAB4CA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C7B42139-D987-5465-1253-8CFEE8A4F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6A6D161-18C2-1B93-70EF-C7C62CC5638D}"/>
              </a:ext>
            </a:extLst>
          </p:cNvPr>
          <p:cNvSpPr txBox="1"/>
          <p:nvPr/>
        </p:nvSpPr>
        <p:spPr>
          <a:xfrm>
            <a:off x="2210615" y="1262045"/>
            <a:ext cx="604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400" b="1" dirty="0"/>
              <a:t>2. </a:t>
            </a:r>
            <a:r>
              <a:rPr lang="pl-PL" sz="1400" dirty="0"/>
              <a:t>Wyświetli się okno z danymi produktu, który zamawiasz.                          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3. </a:t>
            </a:r>
            <a:r>
              <a:rPr lang="pl-PL" sz="1400" dirty="0"/>
              <a:t>Dane użytkownika będą zgodne z tymi, podałeś podczas zakładania konta, zatwierdź każdy z wyborów klikając przycisk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„Dalej”.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4. </a:t>
            </a:r>
            <a:r>
              <a:rPr lang="pl-PL" sz="1400" dirty="0"/>
              <a:t>Następnie zaakceptuj zgody na przetwarzanie danych i kliknij: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„Dalej”.</a:t>
            </a:r>
            <a:endParaRPr lang="pl-PL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5D5AF4B-9E7C-EFF5-94A1-1C7FC212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877" y="3762152"/>
            <a:ext cx="4536504" cy="2231621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24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4567DD6-65CC-C9B2-3185-246929006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701" y="3328656"/>
            <a:ext cx="3672408" cy="3360253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24000"/>
              </a:srgb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09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37BD954-D527-0E75-CCA7-0D297DA88A67}"/>
              </a:ext>
            </a:extLst>
          </p:cNvPr>
          <p:cNvSpPr/>
          <p:nvPr/>
        </p:nvSpPr>
        <p:spPr>
          <a:xfrm>
            <a:off x="2321397" y="3148636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5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5AD88E3-0006-CE32-1A3F-4C9D4D998A7E}"/>
              </a:ext>
            </a:extLst>
          </p:cNvPr>
          <p:cNvSpPr/>
          <p:nvPr/>
        </p:nvSpPr>
        <p:spPr>
          <a:xfrm>
            <a:off x="6929909" y="3582132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6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2AB1A2EA-09B3-50AF-350B-805FB240885C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4" name="Tytuł 1">
              <a:extLst>
                <a:ext uri="{FF2B5EF4-FFF2-40B4-BE49-F238E27FC236}">
                  <a16:creationId xmlns:a16="http://schemas.microsoft.com/office/drawing/2014/main" id="{5FCD6058-7AC5-D6C7-445C-76E7608BE769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66FC7295-04B9-063E-08FA-24DDB92A7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5B47E0A5-771E-9B5E-4730-6C4C14B63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14995735-7492-6CB7-8CD9-76D704817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343282A-8B95-7CEC-916F-7AAB5BDBF05F}"/>
              </a:ext>
            </a:extLst>
          </p:cNvPr>
          <p:cNvSpPr txBox="1"/>
          <p:nvPr/>
        </p:nvSpPr>
        <p:spPr>
          <a:xfrm>
            <a:off x="2119701" y="918874"/>
            <a:ext cx="649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400" b="1" dirty="0"/>
              <a:t>5. </a:t>
            </a:r>
            <a:r>
              <a:rPr lang="pl-PL" sz="1400" dirty="0"/>
              <a:t>Zapoznaj się z podsumowaniem zamawianego produktu i sprawdź dane pracownika. Jeżeli wszystko się zgadza kliknij: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„Potwierdzam zamówienie – 1”</a:t>
            </a:r>
            <a:r>
              <a:rPr lang="pl-PL" sz="1400" dirty="0"/>
              <a:t>.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6. </a:t>
            </a:r>
            <a:r>
              <a:rPr lang="pl-PL" sz="1400" dirty="0"/>
              <a:t>Na ekranie wyświetli się potwierdzenie dodania produktu do listy Twoich produktów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„Moje produkty” </a:t>
            </a:r>
            <a:r>
              <a:rPr lang="pl-PL" sz="1400" dirty="0"/>
              <a:t>przekieruje Cię na pulpit główny.</a:t>
            </a:r>
          </a:p>
          <a:p>
            <a:endParaRPr lang="pl-PL" sz="1400" b="1" dirty="0">
              <a:solidFill>
                <a:srgbClr val="3642A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714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731DECA4-8FFB-BC25-00B1-FD7CF1C11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341" y="2862052"/>
            <a:ext cx="5009183" cy="374626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79D2192-4505-503F-3984-11E20E161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61" y="3042072"/>
            <a:ext cx="4752528" cy="2820893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24000"/>
              </a:srgb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10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5AD88E3-0006-CE32-1A3F-4C9D4D998A7E}"/>
              </a:ext>
            </a:extLst>
          </p:cNvPr>
          <p:cNvSpPr/>
          <p:nvPr/>
        </p:nvSpPr>
        <p:spPr>
          <a:xfrm>
            <a:off x="7211820" y="2862052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8</a:t>
            </a: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37BD954-D527-0E75-CCA7-0D297DA88A67}"/>
              </a:ext>
            </a:extLst>
          </p:cNvPr>
          <p:cNvSpPr/>
          <p:nvPr/>
        </p:nvSpPr>
        <p:spPr>
          <a:xfrm>
            <a:off x="2393405" y="2862052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7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DFE98A9A-FD4A-9109-E46A-E69C954740EF}"/>
              </a:ext>
            </a:extLst>
          </p:cNvPr>
          <p:cNvCxnSpPr>
            <a:cxnSpLocks/>
          </p:cNvCxnSpPr>
          <p:nvPr/>
        </p:nvCxnSpPr>
        <p:spPr>
          <a:xfrm flipH="1">
            <a:off x="3977581" y="498628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a 5">
            <a:extLst>
              <a:ext uri="{FF2B5EF4-FFF2-40B4-BE49-F238E27FC236}">
                <a16:creationId xmlns:a16="http://schemas.microsoft.com/office/drawing/2014/main" id="{B04177A0-3EC1-FB31-50D9-5B794D2B7BFA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7" name="Tytuł 1">
              <a:extLst>
                <a:ext uri="{FF2B5EF4-FFF2-40B4-BE49-F238E27FC236}">
                  <a16:creationId xmlns:a16="http://schemas.microsoft.com/office/drawing/2014/main" id="{8EF28496-F203-C3A3-74F6-61A07A91CCDF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871FD1C7-E044-75D9-ABEF-31DE3EA61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49FEC559-C949-3D68-8978-E62CE3192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C716FA3-D0D0-923D-0A3F-2E2B62C94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D1366F7-6251-2C89-471F-0254C3818CDF}"/>
              </a:ext>
            </a:extLst>
          </p:cNvPr>
          <p:cNvSpPr txBox="1"/>
          <p:nvPr/>
        </p:nvSpPr>
        <p:spPr>
          <a:xfrm>
            <a:off x="2107942" y="907382"/>
            <a:ext cx="9522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400" b="1" dirty="0"/>
              <a:t>7. </a:t>
            </a:r>
            <a:r>
              <a:rPr lang="pl-PL" sz="1400" dirty="0"/>
              <a:t>Wybierz dostępną płatność i przejdź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„Dalej</a:t>
            </a:r>
            <a:r>
              <a:rPr lang="pl-PL" sz="1400" dirty="0"/>
              <a:t>”. Zostaniesz przekierowany do PayU w celu opłacenia karty. Płatność cykliczna została już skonfigurowana na Twoim koncie. W kolejnym okresie rozliczeniowym zostanie opłacony przez płatność cykliczną, która została skonfigurowana podczas zamówienia na pierwszy produkt.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8. </a:t>
            </a:r>
            <a:r>
              <a:rPr lang="pl-PL" sz="1400" dirty="0"/>
              <a:t>Potwierdzenie zamówienia – produkt został opłacony</a:t>
            </a:r>
          </a:p>
        </p:txBody>
      </p:sp>
    </p:spTree>
    <p:extLst>
      <p:ext uri="{BB962C8B-B14F-4D97-AF65-F5344CB8AC3E}">
        <p14:creationId xmlns:p14="http://schemas.microsoft.com/office/powerpoint/2010/main" val="138716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DEF1B2E-0E08-3745-232B-90BD65B3451C}"/>
              </a:ext>
            </a:extLst>
          </p:cNvPr>
          <p:cNvSpPr/>
          <p:nvPr/>
        </p:nvSpPr>
        <p:spPr>
          <a:xfrm>
            <a:off x="-16256" y="-7862"/>
            <a:ext cx="13155994" cy="7388149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D956D993-D553-0939-D898-8F54C96CEA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85693" y="3258096"/>
            <a:ext cx="2663900" cy="647557"/>
            <a:chOff x="2422" y="1908"/>
            <a:chExt cx="3435" cy="835"/>
          </a:xfrm>
          <a:solidFill>
            <a:srgbClr val="F4F5F6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E56A9B5-21BB-E8E7-8469-3A7970295A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2" y="1908"/>
              <a:ext cx="833" cy="835"/>
            </a:xfrm>
            <a:custGeom>
              <a:avLst/>
              <a:gdLst>
                <a:gd name="T0" fmla="*/ 221 w 443"/>
                <a:gd name="T1" fmla="*/ 0 h 442"/>
                <a:gd name="T2" fmla="*/ 443 w 443"/>
                <a:gd name="T3" fmla="*/ 221 h 442"/>
                <a:gd name="T4" fmla="*/ 221 w 443"/>
                <a:gd name="T5" fmla="*/ 442 h 442"/>
                <a:gd name="T6" fmla="*/ 0 w 443"/>
                <a:gd name="T7" fmla="*/ 221 h 442"/>
                <a:gd name="T8" fmla="*/ 221 w 443"/>
                <a:gd name="T9" fmla="*/ 0 h 442"/>
                <a:gd name="T10" fmla="*/ 221 w 443"/>
                <a:gd name="T11" fmla="*/ 49 h 442"/>
                <a:gd name="T12" fmla="*/ 394 w 443"/>
                <a:gd name="T13" fmla="*/ 221 h 442"/>
                <a:gd name="T14" fmla="*/ 221 w 443"/>
                <a:gd name="T15" fmla="*/ 393 h 442"/>
                <a:gd name="T16" fmla="*/ 49 w 443"/>
                <a:gd name="T17" fmla="*/ 221 h 442"/>
                <a:gd name="T18" fmla="*/ 221 w 443"/>
                <a:gd name="T19" fmla="*/ 4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442">
                  <a:moveTo>
                    <a:pt x="221" y="0"/>
                  </a:moveTo>
                  <a:cubicBezTo>
                    <a:pt x="343" y="0"/>
                    <a:pt x="443" y="99"/>
                    <a:pt x="443" y="221"/>
                  </a:cubicBezTo>
                  <a:cubicBezTo>
                    <a:pt x="443" y="343"/>
                    <a:pt x="343" y="442"/>
                    <a:pt x="221" y="442"/>
                  </a:cubicBezTo>
                  <a:cubicBezTo>
                    <a:pt x="99" y="442"/>
                    <a:pt x="0" y="343"/>
                    <a:pt x="0" y="221"/>
                  </a:cubicBezTo>
                  <a:cubicBezTo>
                    <a:pt x="0" y="99"/>
                    <a:pt x="99" y="0"/>
                    <a:pt x="221" y="0"/>
                  </a:cubicBezTo>
                  <a:moveTo>
                    <a:pt x="221" y="49"/>
                  </a:moveTo>
                  <a:cubicBezTo>
                    <a:pt x="316" y="49"/>
                    <a:pt x="394" y="126"/>
                    <a:pt x="394" y="221"/>
                  </a:cubicBezTo>
                  <a:cubicBezTo>
                    <a:pt x="394" y="316"/>
                    <a:pt x="316" y="393"/>
                    <a:pt x="221" y="393"/>
                  </a:cubicBezTo>
                  <a:cubicBezTo>
                    <a:pt x="126" y="393"/>
                    <a:pt x="49" y="316"/>
                    <a:pt x="49" y="221"/>
                  </a:cubicBezTo>
                  <a:cubicBezTo>
                    <a:pt x="49" y="126"/>
                    <a:pt x="126" y="49"/>
                    <a:pt x="221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8873216-C254-E9BD-0CE1-EE7B8AB83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087"/>
              <a:ext cx="107" cy="476"/>
            </a:xfrm>
            <a:custGeom>
              <a:avLst/>
              <a:gdLst>
                <a:gd name="T0" fmla="*/ 19 w 57"/>
                <a:gd name="T1" fmla="*/ 0 h 252"/>
                <a:gd name="T2" fmla="*/ 37 w 57"/>
                <a:gd name="T3" fmla="*/ 0 h 252"/>
                <a:gd name="T4" fmla="*/ 57 w 57"/>
                <a:gd name="T5" fmla="*/ 19 h 252"/>
                <a:gd name="T6" fmla="*/ 57 w 57"/>
                <a:gd name="T7" fmla="*/ 232 h 252"/>
                <a:gd name="T8" fmla="*/ 37 w 57"/>
                <a:gd name="T9" fmla="*/ 252 h 252"/>
                <a:gd name="T10" fmla="*/ 19 w 57"/>
                <a:gd name="T11" fmla="*/ 252 h 252"/>
                <a:gd name="T12" fmla="*/ 0 w 57"/>
                <a:gd name="T13" fmla="*/ 232 h 252"/>
                <a:gd name="T14" fmla="*/ 0 w 57"/>
                <a:gd name="T15" fmla="*/ 19 h 252"/>
                <a:gd name="T16" fmla="*/ 19 w 57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52">
                  <a:moveTo>
                    <a:pt x="19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8" y="0"/>
                    <a:pt x="57" y="8"/>
                    <a:pt x="57" y="19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7" y="243"/>
                    <a:pt x="48" y="252"/>
                    <a:pt x="37" y="252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8" y="252"/>
                    <a:pt x="0" y="243"/>
                    <a:pt x="0" y="23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B4BF2AA-2F83-B356-74E2-AF2D8C7C5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2499"/>
              <a:ext cx="151" cy="140"/>
            </a:xfrm>
            <a:custGeom>
              <a:avLst/>
              <a:gdLst>
                <a:gd name="T0" fmla="*/ 2 w 80"/>
                <a:gd name="T1" fmla="*/ 59 h 74"/>
                <a:gd name="T2" fmla="*/ 31 w 80"/>
                <a:gd name="T3" fmla="*/ 64 h 74"/>
                <a:gd name="T4" fmla="*/ 47 w 80"/>
                <a:gd name="T5" fmla="*/ 61 h 74"/>
                <a:gd name="T6" fmla="*/ 55 w 80"/>
                <a:gd name="T7" fmla="*/ 53 h 74"/>
                <a:gd name="T8" fmla="*/ 41 w 80"/>
                <a:gd name="T9" fmla="*/ 44 h 74"/>
                <a:gd name="T10" fmla="*/ 30 w 80"/>
                <a:gd name="T11" fmla="*/ 40 h 74"/>
                <a:gd name="T12" fmla="*/ 14 w 80"/>
                <a:gd name="T13" fmla="*/ 36 h 74"/>
                <a:gd name="T14" fmla="*/ 0 w 80"/>
                <a:gd name="T15" fmla="*/ 21 h 74"/>
                <a:gd name="T16" fmla="*/ 13 w 80"/>
                <a:gd name="T17" fmla="*/ 5 h 74"/>
                <a:gd name="T18" fmla="*/ 45 w 80"/>
                <a:gd name="T19" fmla="*/ 0 h 74"/>
                <a:gd name="T20" fmla="*/ 74 w 80"/>
                <a:gd name="T21" fmla="*/ 3 h 74"/>
                <a:gd name="T22" fmla="*/ 72 w 80"/>
                <a:gd name="T23" fmla="*/ 14 h 74"/>
                <a:gd name="T24" fmla="*/ 60 w 80"/>
                <a:gd name="T25" fmla="*/ 11 h 74"/>
                <a:gd name="T26" fmla="*/ 47 w 80"/>
                <a:gd name="T27" fmla="*/ 10 h 74"/>
                <a:gd name="T28" fmla="*/ 32 w 80"/>
                <a:gd name="T29" fmla="*/ 12 h 74"/>
                <a:gd name="T30" fmla="*/ 25 w 80"/>
                <a:gd name="T31" fmla="*/ 19 h 74"/>
                <a:gd name="T32" fmla="*/ 39 w 80"/>
                <a:gd name="T33" fmla="*/ 29 h 74"/>
                <a:gd name="T34" fmla="*/ 66 w 80"/>
                <a:gd name="T35" fmla="*/ 37 h 74"/>
                <a:gd name="T36" fmla="*/ 80 w 80"/>
                <a:gd name="T37" fmla="*/ 52 h 74"/>
                <a:gd name="T38" fmla="*/ 67 w 80"/>
                <a:gd name="T39" fmla="*/ 68 h 74"/>
                <a:gd name="T40" fmla="*/ 35 w 80"/>
                <a:gd name="T41" fmla="*/ 74 h 74"/>
                <a:gd name="T42" fmla="*/ 0 w 80"/>
                <a:gd name="T43" fmla="*/ 70 h 74"/>
                <a:gd name="T44" fmla="*/ 2 w 80"/>
                <a:gd name="T4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74">
                  <a:moveTo>
                    <a:pt x="2" y="59"/>
                  </a:moveTo>
                  <a:cubicBezTo>
                    <a:pt x="11" y="62"/>
                    <a:pt x="21" y="64"/>
                    <a:pt x="31" y="64"/>
                  </a:cubicBezTo>
                  <a:cubicBezTo>
                    <a:pt x="38" y="64"/>
                    <a:pt x="43" y="63"/>
                    <a:pt x="47" y="61"/>
                  </a:cubicBezTo>
                  <a:cubicBezTo>
                    <a:pt x="52" y="59"/>
                    <a:pt x="55" y="57"/>
                    <a:pt x="55" y="53"/>
                  </a:cubicBezTo>
                  <a:cubicBezTo>
                    <a:pt x="55" y="50"/>
                    <a:pt x="50" y="47"/>
                    <a:pt x="41" y="44"/>
                  </a:cubicBezTo>
                  <a:cubicBezTo>
                    <a:pt x="38" y="43"/>
                    <a:pt x="34" y="42"/>
                    <a:pt x="30" y="40"/>
                  </a:cubicBezTo>
                  <a:cubicBezTo>
                    <a:pt x="25" y="39"/>
                    <a:pt x="20" y="38"/>
                    <a:pt x="14" y="36"/>
                  </a:cubicBezTo>
                  <a:cubicBezTo>
                    <a:pt x="4" y="32"/>
                    <a:pt x="0" y="27"/>
                    <a:pt x="0" y="21"/>
                  </a:cubicBezTo>
                  <a:cubicBezTo>
                    <a:pt x="0" y="14"/>
                    <a:pt x="4" y="9"/>
                    <a:pt x="13" y="5"/>
                  </a:cubicBezTo>
                  <a:cubicBezTo>
                    <a:pt x="21" y="1"/>
                    <a:pt x="32" y="0"/>
                    <a:pt x="45" y="0"/>
                  </a:cubicBezTo>
                  <a:cubicBezTo>
                    <a:pt x="53" y="0"/>
                    <a:pt x="63" y="0"/>
                    <a:pt x="74" y="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0" y="13"/>
                    <a:pt x="66" y="12"/>
                    <a:pt x="60" y="11"/>
                  </a:cubicBezTo>
                  <a:cubicBezTo>
                    <a:pt x="55" y="11"/>
                    <a:pt x="50" y="10"/>
                    <a:pt x="47" y="10"/>
                  </a:cubicBezTo>
                  <a:cubicBezTo>
                    <a:pt x="41" y="10"/>
                    <a:pt x="36" y="11"/>
                    <a:pt x="32" y="12"/>
                  </a:cubicBezTo>
                  <a:cubicBezTo>
                    <a:pt x="27" y="14"/>
                    <a:pt x="25" y="16"/>
                    <a:pt x="25" y="19"/>
                  </a:cubicBezTo>
                  <a:cubicBezTo>
                    <a:pt x="25" y="23"/>
                    <a:pt x="29" y="26"/>
                    <a:pt x="39" y="29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75" y="40"/>
                    <a:pt x="80" y="45"/>
                    <a:pt x="80" y="52"/>
                  </a:cubicBezTo>
                  <a:cubicBezTo>
                    <a:pt x="80" y="59"/>
                    <a:pt x="76" y="64"/>
                    <a:pt x="67" y="68"/>
                  </a:cubicBezTo>
                  <a:cubicBezTo>
                    <a:pt x="59" y="72"/>
                    <a:pt x="48" y="74"/>
                    <a:pt x="35" y="74"/>
                  </a:cubicBezTo>
                  <a:cubicBezTo>
                    <a:pt x="21" y="74"/>
                    <a:pt x="9" y="73"/>
                    <a:pt x="0" y="70"/>
                  </a:cubicBezTo>
                  <a:lnTo>
                    <a:pt x="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333064E-EC50-3C95-6782-39C856EB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501"/>
              <a:ext cx="226" cy="193"/>
            </a:xfrm>
            <a:custGeom>
              <a:avLst/>
              <a:gdLst>
                <a:gd name="T0" fmla="*/ 9 w 120"/>
                <a:gd name="T1" fmla="*/ 91 h 102"/>
                <a:gd name="T2" fmla="*/ 20 w 120"/>
                <a:gd name="T3" fmla="*/ 92 h 102"/>
                <a:gd name="T4" fmla="*/ 42 w 120"/>
                <a:gd name="T5" fmla="*/ 84 h 102"/>
                <a:gd name="T6" fmla="*/ 48 w 120"/>
                <a:gd name="T7" fmla="*/ 74 h 102"/>
                <a:gd name="T8" fmla="*/ 44 w 120"/>
                <a:gd name="T9" fmla="*/ 67 h 102"/>
                <a:gd name="T10" fmla="*/ 0 w 120"/>
                <a:gd name="T11" fmla="*/ 0 h 102"/>
                <a:gd name="T12" fmla="*/ 26 w 120"/>
                <a:gd name="T13" fmla="*/ 0 h 102"/>
                <a:gd name="T14" fmla="*/ 61 w 120"/>
                <a:gd name="T15" fmla="*/ 59 h 102"/>
                <a:gd name="T16" fmla="*/ 61 w 120"/>
                <a:gd name="T17" fmla="*/ 59 h 102"/>
                <a:gd name="T18" fmla="*/ 96 w 120"/>
                <a:gd name="T19" fmla="*/ 0 h 102"/>
                <a:gd name="T20" fmla="*/ 120 w 120"/>
                <a:gd name="T21" fmla="*/ 0 h 102"/>
                <a:gd name="T22" fmla="*/ 73 w 120"/>
                <a:gd name="T23" fmla="*/ 73 h 102"/>
                <a:gd name="T24" fmla="*/ 57 w 120"/>
                <a:gd name="T25" fmla="*/ 93 h 102"/>
                <a:gd name="T26" fmla="*/ 24 w 120"/>
                <a:gd name="T27" fmla="*/ 102 h 102"/>
                <a:gd name="T28" fmla="*/ 8 w 120"/>
                <a:gd name="T29" fmla="*/ 101 h 102"/>
                <a:gd name="T30" fmla="*/ 9 w 120"/>
                <a:gd name="T31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02">
                  <a:moveTo>
                    <a:pt x="9" y="91"/>
                  </a:moveTo>
                  <a:cubicBezTo>
                    <a:pt x="14" y="92"/>
                    <a:pt x="17" y="92"/>
                    <a:pt x="20" y="92"/>
                  </a:cubicBezTo>
                  <a:cubicBezTo>
                    <a:pt x="29" y="92"/>
                    <a:pt x="36" y="89"/>
                    <a:pt x="42" y="84"/>
                  </a:cubicBezTo>
                  <a:cubicBezTo>
                    <a:pt x="47" y="80"/>
                    <a:pt x="48" y="77"/>
                    <a:pt x="48" y="74"/>
                  </a:cubicBezTo>
                  <a:cubicBezTo>
                    <a:pt x="48" y="74"/>
                    <a:pt x="47" y="71"/>
                    <a:pt x="44" y="6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67" y="83"/>
                    <a:pt x="61" y="89"/>
                    <a:pt x="57" y="93"/>
                  </a:cubicBezTo>
                  <a:cubicBezTo>
                    <a:pt x="48" y="99"/>
                    <a:pt x="37" y="102"/>
                    <a:pt x="24" y="102"/>
                  </a:cubicBezTo>
                  <a:cubicBezTo>
                    <a:pt x="20" y="102"/>
                    <a:pt x="14" y="102"/>
                    <a:pt x="8" y="101"/>
                  </a:cubicBezTo>
                  <a:lnTo>
                    <a:pt x="9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404C537-D9FF-0F03-8D38-E4587C39B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2499"/>
              <a:ext cx="153" cy="140"/>
            </a:xfrm>
            <a:custGeom>
              <a:avLst/>
              <a:gdLst>
                <a:gd name="T0" fmla="*/ 2 w 81"/>
                <a:gd name="T1" fmla="*/ 59 h 74"/>
                <a:gd name="T2" fmla="*/ 32 w 81"/>
                <a:gd name="T3" fmla="*/ 64 h 74"/>
                <a:gd name="T4" fmla="*/ 48 w 81"/>
                <a:gd name="T5" fmla="*/ 61 h 74"/>
                <a:gd name="T6" fmla="*/ 56 w 81"/>
                <a:gd name="T7" fmla="*/ 53 h 74"/>
                <a:gd name="T8" fmla="*/ 41 w 81"/>
                <a:gd name="T9" fmla="*/ 44 h 74"/>
                <a:gd name="T10" fmla="*/ 31 w 81"/>
                <a:gd name="T11" fmla="*/ 40 h 74"/>
                <a:gd name="T12" fmla="*/ 15 w 81"/>
                <a:gd name="T13" fmla="*/ 36 h 74"/>
                <a:gd name="T14" fmla="*/ 0 w 81"/>
                <a:gd name="T15" fmla="*/ 21 h 74"/>
                <a:gd name="T16" fmla="*/ 14 w 81"/>
                <a:gd name="T17" fmla="*/ 5 h 74"/>
                <a:gd name="T18" fmla="*/ 46 w 81"/>
                <a:gd name="T19" fmla="*/ 0 h 74"/>
                <a:gd name="T20" fmla="*/ 75 w 81"/>
                <a:gd name="T21" fmla="*/ 3 h 74"/>
                <a:gd name="T22" fmla="*/ 73 w 81"/>
                <a:gd name="T23" fmla="*/ 14 h 74"/>
                <a:gd name="T24" fmla="*/ 61 w 81"/>
                <a:gd name="T25" fmla="*/ 11 h 74"/>
                <a:gd name="T26" fmla="*/ 48 w 81"/>
                <a:gd name="T27" fmla="*/ 10 h 74"/>
                <a:gd name="T28" fmla="*/ 33 w 81"/>
                <a:gd name="T29" fmla="*/ 12 h 74"/>
                <a:gd name="T30" fmla="*/ 26 w 81"/>
                <a:gd name="T31" fmla="*/ 19 h 74"/>
                <a:gd name="T32" fmla="*/ 40 w 81"/>
                <a:gd name="T33" fmla="*/ 29 h 74"/>
                <a:gd name="T34" fmla="*/ 67 w 81"/>
                <a:gd name="T35" fmla="*/ 37 h 74"/>
                <a:gd name="T36" fmla="*/ 81 w 81"/>
                <a:gd name="T37" fmla="*/ 52 h 74"/>
                <a:gd name="T38" fmla="*/ 68 w 81"/>
                <a:gd name="T39" fmla="*/ 68 h 74"/>
                <a:gd name="T40" fmla="*/ 36 w 81"/>
                <a:gd name="T41" fmla="*/ 74 h 74"/>
                <a:gd name="T42" fmla="*/ 1 w 81"/>
                <a:gd name="T43" fmla="*/ 70 h 74"/>
                <a:gd name="T44" fmla="*/ 2 w 81"/>
                <a:gd name="T4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74">
                  <a:moveTo>
                    <a:pt x="2" y="59"/>
                  </a:moveTo>
                  <a:cubicBezTo>
                    <a:pt x="12" y="62"/>
                    <a:pt x="21" y="64"/>
                    <a:pt x="32" y="64"/>
                  </a:cubicBezTo>
                  <a:cubicBezTo>
                    <a:pt x="38" y="64"/>
                    <a:pt x="44" y="63"/>
                    <a:pt x="48" y="61"/>
                  </a:cubicBezTo>
                  <a:cubicBezTo>
                    <a:pt x="53" y="59"/>
                    <a:pt x="56" y="57"/>
                    <a:pt x="56" y="53"/>
                  </a:cubicBezTo>
                  <a:cubicBezTo>
                    <a:pt x="56" y="50"/>
                    <a:pt x="51" y="47"/>
                    <a:pt x="41" y="44"/>
                  </a:cubicBezTo>
                  <a:cubicBezTo>
                    <a:pt x="39" y="43"/>
                    <a:pt x="35" y="42"/>
                    <a:pt x="31" y="40"/>
                  </a:cubicBezTo>
                  <a:cubicBezTo>
                    <a:pt x="26" y="39"/>
                    <a:pt x="21" y="38"/>
                    <a:pt x="15" y="36"/>
                  </a:cubicBezTo>
                  <a:cubicBezTo>
                    <a:pt x="5" y="32"/>
                    <a:pt x="0" y="27"/>
                    <a:pt x="0" y="21"/>
                  </a:cubicBezTo>
                  <a:cubicBezTo>
                    <a:pt x="0" y="14"/>
                    <a:pt x="5" y="9"/>
                    <a:pt x="14" y="5"/>
                  </a:cubicBezTo>
                  <a:cubicBezTo>
                    <a:pt x="22" y="1"/>
                    <a:pt x="32" y="0"/>
                    <a:pt x="46" y="0"/>
                  </a:cubicBezTo>
                  <a:cubicBezTo>
                    <a:pt x="54" y="0"/>
                    <a:pt x="63" y="0"/>
                    <a:pt x="75" y="3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0" y="13"/>
                    <a:pt x="66" y="12"/>
                    <a:pt x="61" y="11"/>
                  </a:cubicBezTo>
                  <a:cubicBezTo>
                    <a:pt x="55" y="11"/>
                    <a:pt x="51" y="10"/>
                    <a:pt x="48" y="10"/>
                  </a:cubicBezTo>
                  <a:cubicBezTo>
                    <a:pt x="42" y="10"/>
                    <a:pt x="37" y="11"/>
                    <a:pt x="33" y="12"/>
                  </a:cubicBezTo>
                  <a:cubicBezTo>
                    <a:pt x="28" y="14"/>
                    <a:pt x="26" y="16"/>
                    <a:pt x="26" y="19"/>
                  </a:cubicBezTo>
                  <a:cubicBezTo>
                    <a:pt x="26" y="23"/>
                    <a:pt x="30" y="26"/>
                    <a:pt x="40" y="29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6" y="40"/>
                    <a:pt x="81" y="45"/>
                    <a:pt x="81" y="52"/>
                  </a:cubicBezTo>
                  <a:cubicBezTo>
                    <a:pt x="81" y="59"/>
                    <a:pt x="76" y="64"/>
                    <a:pt x="68" y="68"/>
                  </a:cubicBezTo>
                  <a:cubicBezTo>
                    <a:pt x="59" y="72"/>
                    <a:pt x="49" y="74"/>
                    <a:pt x="36" y="74"/>
                  </a:cubicBezTo>
                  <a:cubicBezTo>
                    <a:pt x="21" y="74"/>
                    <a:pt x="10" y="73"/>
                    <a:pt x="1" y="70"/>
                  </a:cubicBezTo>
                  <a:lnTo>
                    <a:pt x="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90E73BA-2924-67A8-A436-EF6BD715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2463"/>
              <a:ext cx="167" cy="176"/>
            </a:xfrm>
            <a:custGeom>
              <a:avLst/>
              <a:gdLst>
                <a:gd name="T0" fmla="*/ 87 w 89"/>
                <a:gd name="T1" fmla="*/ 31 h 93"/>
                <a:gd name="T2" fmla="*/ 53 w 89"/>
                <a:gd name="T3" fmla="*/ 31 h 93"/>
                <a:gd name="T4" fmla="*/ 53 w 89"/>
                <a:gd name="T5" fmla="*/ 70 h 93"/>
                <a:gd name="T6" fmla="*/ 58 w 89"/>
                <a:gd name="T7" fmla="*/ 79 h 93"/>
                <a:gd name="T8" fmla="*/ 73 w 89"/>
                <a:gd name="T9" fmla="*/ 83 h 93"/>
                <a:gd name="T10" fmla="*/ 89 w 89"/>
                <a:gd name="T11" fmla="*/ 80 h 93"/>
                <a:gd name="T12" fmla="*/ 89 w 89"/>
                <a:gd name="T13" fmla="*/ 91 h 93"/>
                <a:gd name="T14" fmla="*/ 69 w 89"/>
                <a:gd name="T15" fmla="*/ 93 h 93"/>
                <a:gd name="T16" fmla="*/ 29 w 89"/>
                <a:gd name="T17" fmla="*/ 72 h 93"/>
                <a:gd name="T18" fmla="*/ 29 w 89"/>
                <a:gd name="T19" fmla="*/ 31 h 93"/>
                <a:gd name="T20" fmla="*/ 0 w 89"/>
                <a:gd name="T21" fmla="*/ 31 h 93"/>
                <a:gd name="T22" fmla="*/ 0 w 89"/>
                <a:gd name="T23" fmla="*/ 20 h 93"/>
                <a:gd name="T24" fmla="*/ 29 w 89"/>
                <a:gd name="T25" fmla="*/ 20 h 93"/>
                <a:gd name="T26" fmla="*/ 29 w 89"/>
                <a:gd name="T27" fmla="*/ 4 h 93"/>
                <a:gd name="T28" fmla="*/ 53 w 89"/>
                <a:gd name="T29" fmla="*/ 0 h 93"/>
                <a:gd name="T30" fmla="*/ 53 w 89"/>
                <a:gd name="T31" fmla="*/ 20 h 93"/>
                <a:gd name="T32" fmla="*/ 87 w 89"/>
                <a:gd name="T33" fmla="*/ 20 h 93"/>
                <a:gd name="T34" fmla="*/ 87 w 89"/>
                <a:gd name="T35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93">
                  <a:moveTo>
                    <a:pt x="87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3"/>
                    <a:pt x="54" y="77"/>
                    <a:pt x="58" y="79"/>
                  </a:cubicBezTo>
                  <a:cubicBezTo>
                    <a:pt x="61" y="81"/>
                    <a:pt x="66" y="83"/>
                    <a:pt x="73" y="83"/>
                  </a:cubicBezTo>
                  <a:cubicBezTo>
                    <a:pt x="78" y="83"/>
                    <a:pt x="84" y="82"/>
                    <a:pt x="89" y="8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0" y="92"/>
                    <a:pt x="73" y="93"/>
                    <a:pt x="69" y="93"/>
                  </a:cubicBezTo>
                  <a:cubicBezTo>
                    <a:pt x="42" y="93"/>
                    <a:pt x="29" y="86"/>
                    <a:pt x="29" y="7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8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A88A5B5-3B7B-C52D-E382-00093EDAE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6" y="2499"/>
              <a:ext cx="220" cy="140"/>
            </a:xfrm>
            <a:custGeom>
              <a:avLst/>
              <a:gdLst>
                <a:gd name="T0" fmla="*/ 107 w 117"/>
                <a:gd name="T1" fmla="*/ 69 h 74"/>
                <a:gd name="T2" fmla="*/ 67 w 117"/>
                <a:gd name="T3" fmla="*/ 74 h 74"/>
                <a:gd name="T4" fmla="*/ 17 w 117"/>
                <a:gd name="T5" fmla="*/ 64 h 74"/>
                <a:gd name="T6" fmla="*/ 0 w 117"/>
                <a:gd name="T7" fmla="*/ 36 h 74"/>
                <a:gd name="T8" fmla="*/ 16 w 117"/>
                <a:gd name="T9" fmla="*/ 10 h 74"/>
                <a:gd name="T10" fmla="*/ 61 w 117"/>
                <a:gd name="T11" fmla="*/ 0 h 74"/>
                <a:gd name="T12" fmla="*/ 117 w 117"/>
                <a:gd name="T13" fmla="*/ 40 h 74"/>
                <a:gd name="T14" fmla="*/ 25 w 117"/>
                <a:gd name="T15" fmla="*/ 40 h 74"/>
                <a:gd name="T16" fmla="*/ 38 w 117"/>
                <a:gd name="T17" fmla="*/ 57 h 74"/>
                <a:gd name="T18" fmla="*/ 68 w 117"/>
                <a:gd name="T19" fmla="*/ 64 h 74"/>
                <a:gd name="T20" fmla="*/ 88 w 117"/>
                <a:gd name="T21" fmla="*/ 62 h 74"/>
                <a:gd name="T22" fmla="*/ 107 w 117"/>
                <a:gd name="T23" fmla="*/ 57 h 74"/>
                <a:gd name="T24" fmla="*/ 107 w 117"/>
                <a:gd name="T25" fmla="*/ 69 h 74"/>
                <a:gd name="T26" fmla="*/ 92 w 117"/>
                <a:gd name="T27" fmla="*/ 30 h 74"/>
                <a:gd name="T28" fmla="*/ 83 w 117"/>
                <a:gd name="T29" fmla="*/ 16 h 74"/>
                <a:gd name="T30" fmla="*/ 60 w 117"/>
                <a:gd name="T31" fmla="*/ 10 h 74"/>
                <a:gd name="T32" fmla="*/ 35 w 117"/>
                <a:gd name="T33" fmla="*/ 16 h 74"/>
                <a:gd name="T34" fmla="*/ 25 w 117"/>
                <a:gd name="T35" fmla="*/ 30 h 74"/>
                <a:gd name="T36" fmla="*/ 92 w 117"/>
                <a:gd name="T37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74">
                  <a:moveTo>
                    <a:pt x="107" y="69"/>
                  </a:moveTo>
                  <a:cubicBezTo>
                    <a:pt x="92" y="73"/>
                    <a:pt x="78" y="74"/>
                    <a:pt x="67" y="74"/>
                  </a:cubicBezTo>
                  <a:cubicBezTo>
                    <a:pt x="45" y="74"/>
                    <a:pt x="28" y="71"/>
                    <a:pt x="17" y="64"/>
                  </a:cubicBezTo>
                  <a:cubicBezTo>
                    <a:pt x="6" y="57"/>
                    <a:pt x="0" y="48"/>
                    <a:pt x="0" y="36"/>
                  </a:cubicBezTo>
                  <a:cubicBezTo>
                    <a:pt x="0" y="25"/>
                    <a:pt x="6" y="17"/>
                    <a:pt x="16" y="10"/>
                  </a:cubicBezTo>
                  <a:cubicBezTo>
                    <a:pt x="27" y="3"/>
                    <a:pt x="42" y="0"/>
                    <a:pt x="61" y="0"/>
                  </a:cubicBezTo>
                  <a:cubicBezTo>
                    <a:pt x="98" y="0"/>
                    <a:pt x="117" y="13"/>
                    <a:pt x="117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7"/>
                    <a:pt x="30" y="52"/>
                    <a:pt x="38" y="57"/>
                  </a:cubicBezTo>
                  <a:cubicBezTo>
                    <a:pt x="46" y="61"/>
                    <a:pt x="56" y="64"/>
                    <a:pt x="68" y="64"/>
                  </a:cubicBezTo>
                  <a:cubicBezTo>
                    <a:pt x="73" y="64"/>
                    <a:pt x="80" y="63"/>
                    <a:pt x="88" y="62"/>
                  </a:cubicBezTo>
                  <a:cubicBezTo>
                    <a:pt x="97" y="60"/>
                    <a:pt x="103" y="58"/>
                    <a:pt x="107" y="57"/>
                  </a:cubicBezTo>
                  <a:lnTo>
                    <a:pt x="107" y="69"/>
                  </a:lnTo>
                  <a:close/>
                  <a:moveTo>
                    <a:pt x="92" y="30"/>
                  </a:moveTo>
                  <a:cubicBezTo>
                    <a:pt x="92" y="24"/>
                    <a:pt x="89" y="20"/>
                    <a:pt x="83" y="16"/>
                  </a:cubicBezTo>
                  <a:cubicBezTo>
                    <a:pt x="78" y="12"/>
                    <a:pt x="70" y="10"/>
                    <a:pt x="60" y="10"/>
                  </a:cubicBezTo>
                  <a:cubicBezTo>
                    <a:pt x="50" y="10"/>
                    <a:pt x="42" y="12"/>
                    <a:pt x="35" y="16"/>
                  </a:cubicBezTo>
                  <a:cubicBezTo>
                    <a:pt x="30" y="19"/>
                    <a:pt x="27" y="24"/>
                    <a:pt x="25" y="30"/>
                  </a:cubicBezTo>
                  <a:lnTo>
                    <a:pt x="9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FE39199-EDB3-3993-8BD0-84DCC287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2499"/>
              <a:ext cx="346" cy="138"/>
            </a:xfrm>
            <a:custGeom>
              <a:avLst/>
              <a:gdLst>
                <a:gd name="T0" fmla="*/ 0 w 184"/>
                <a:gd name="T1" fmla="*/ 1 h 73"/>
                <a:gd name="T2" fmla="*/ 22 w 184"/>
                <a:gd name="T3" fmla="*/ 1 h 73"/>
                <a:gd name="T4" fmla="*/ 22 w 184"/>
                <a:gd name="T5" fmla="*/ 12 h 73"/>
                <a:gd name="T6" fmla="*/ 22 w 184"/>
                <a:gd name="T7" fmla="*/ 12 h 73"/>
                <a:gd name="T8" fmla="*/ 63 w 184"/>
                <a:gd name="T9" fmla="*/ 0 h 73"/>
                <a:gd name="T10" fmla="*/ 100 w 184"/>
                <a:gd name="T11" fmla="*/ 13 h 73"/>
                <a:gd name="T12" fmla="*/ 116 w 184"/>
                <a:gd name="T13" fmla="*/ 3 h 73"/>
                <a:gd name="T14" fmla="*/ 139 w 184"/>
                <a:gd name="T15" fmla="*/ 0 h 73"/>
                <a:gd name="T16" fmla="*/ 184 w 184"/>
                <a:gd name="T17" fmla="*/ 27 h 73"/>
                <a:gd name="T18" fmla="*/ 184 w 184"/>
                <a:gd name="T19" fmla="*/ 73 h 73"/>
                <a:gd name="T20" fmla="*/ 160 w 184"/>
                <a:gd name="T21" fmla="*/ 73 h 73"/>
                <a:gd name="T22" fmla="*/ 160 w 184"/>
                <a:gd name="T23" fmla="*/ 30 h 73"/>
                <a:gd name="T24" fmla="*/ 137 w 184"/>
                <a:gd name="T25" fmla="*/ 10 h 73"/>
                <a:gd name="T26" fmla="*/ 111 w 184"/>
                <a:gd name="T27" fmla="*/ 19 h 73"/>
                <a:gd name="T28" fmla="*/ 104 w 184"/>
                <a:gd name="T29" fmla="*/ 37 h 73"/>
                <a:gd name="T30" fmla="*/ 104 w 184"/>
                <a:gd name="T31" fmla="*/ 73 h 73"/>
                <a:gd name="T32" fmla="*/ 80 w 184"/>
                <a:gd name="T33" fmla="*/ 73 h 73"/>
                <a:gd name="T34" fmla="*/ 80 w 184"/>
                <a:gd name="T35" fmla="*/ 30 h 73"/>
                <a:gd name="T36" fmla="*/ 57 w 184"/>
                <a:gd name="T37" fmla="*/ 10 h 73"/>
                <a:gd name="T38" fmla="*/ 31 w 184"/>
                <a:gd name="T39" fmla="*/ 19 h 73"/>
                <a:gd name="T40" fmla="*/ 23 w 184"/>
                <a:gd name="T41" fmla="*/ 37 h 73"/>
                <a:gd name="T42" fmla="*/ 23 w 184"/>
                <a:gd name="T43" fmla="*/ 73 h 73"/>
                <a:gd name="T44" fmla="*/ 0 w 184"/>
                <a:gd name="T45" fmla="*/ 73 h 73"/>
                <a:gd name="T46" fmla="*/ 0 w 184"/>
                <a:gd name="T47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4" h="73">
                  <a:moveTo>
                    <a:pt x="0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31" y="4"/>
                    <a:pt x="45" y="0"/>
                    <a:pt x="63" y="0"/>
                  </a:cubicBezTo>
                  <a:cubicBezTo>
                    <a:pt x="81" y="0"/>
                    <a:pt x="93" y="4"/>
                    <a:pt x="100" y="13"/>
                  </a:cubicBezTo>
                  <a:cubicBezTo>
                    <a:pt x="103" y="9"/>
                    <a:pt x="108" y="6"/>
                    <a:pt x="116" y="3"/>
                  </a:cubicBezTo>
                  <a:cubicBezTo>
                    <a:pt x="123" y="1"/>
                    <a:pt x="131" y="0"/>
                    <a:pt x="139" y="0"/>
                  </a:cubicBezTo>
                  <a:cubicBezTo>
                    <a:pt x="169" y="0"/>
                    <a:pt x="184" y="9"/>
                    <a:pt x="184" y="27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17"/>
                    <a:pt x="152" y="10"/>
                    <a:pt x="137" y="10"/>
                  </a:cubicBezTo>
                  <a:cubicBezTo>
                    <a:pt x="125" y="10"/>
                    <a:pt x="117" y="13"/>
                    <a:pt x="111" y="19"/>
                  </a:cubicBezTo>
                  <a:cubicBezTo>
                    <a:pt x="106" y="24"/>
                    <a:pt x="104" y="29"/>
                    <a:pt x="104" y="37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17"/>
                    <a:pt x="72" y="10"/>
                    <a:pt x="57" y="10"/>
                  </a:cubicBezTo>
                  <a:cubicBezTo>
                    <a:pt x="45" y="10"/>
                    <a:pt x="37" y="13"/>
                    <a:pt x="31" y="19"/>
                  </a:cubicBezTo>
                  <a:cubicBezTo>
                    <a:pt x="26" y="24"/>
                    <a:pt x="23" y="29"/>
                    <a:pt x="23" y="37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60BD93E-81FF-8680-FA8E-6FD9E0E8F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" y="2499"/>
              <a:ext cx="151" cy="140"/>
            </a:xfrm>
            <a:custGeom>
              <a:avLst/>
              <a:gdLst>
                <a:gd name="T0" fmla="*/ 2 w 80"/>
                <a:gd name="T1" fmla="*/ 59 h 74"/>
                <a:gd name="T2" fmla="*/ 31 w 80"/>
                <a:gd name="T3" fmla="*/ 64 h 74"/>
                <a:gd name="T4" fmla="*/ 47 w 80"/>
                <a:gd name="T5" fmla="*/ 61 h 74"/>
                <a:gd name="T6" fmla="*/ 55 w 80"/>
                <a:gd name="T7" fmla="*/ 53 h 74"/>
                <a:gd name="T8" fmla="*/ 41 w 80"/>
                <a:gd name="T9" fmla="*/ 44 h 74"/>
                <a:gd name="T10" fmla="*/ 30 w 80"/>
                <a:gd name="T11" fmla="*/ 40 h 74"/>
                <a:gd name="T12" fmla="*/ 14 w 80"/>
                <a:gd name="T13" fmla="*/ 36 h 74"/>
                <a:gd name="T14" fmla="*/ 0 w 80"/>
                <a:gd name="T15" fmla="*/ 21 h 74"/>
                <a:gd name="T16" fmla="*/ 13 w 80"/>
                <a:gd name="T17" fmla="*/ 5 h 74"/>
                <a:gd name="T18" fmla="*/ 45 w 80"/>
                <a:gd name="T19" fmla="*/ 0 h 74"/>
                <a:gd name="T20" fmla="*/ 74 w 80"/>
                <a:gd name="T21" fmla="*/ 3 h 74"/>
                <a:gd name="T22" fmla="*/ 72 w 80"/>
                <a:gd name="T23" fmla="*/ 14 h 74"/>
                <a:gd name="T24" fmla="*/ 60 w 80"/>
                <a:gd name="T25" fmla="*/ 11 h 74"/>
                <a:gd name="T26" fmla="*/ 47 w 80"/>
                <a:gd name="T27" fmla="*/ 10 h 74"/>
                <a:gd name="T28" fmla="*/ 32 w 80"/>
                <a:gd name="T29" fmla="*/ 12 h 74"/>
                <a:gd name="T30" fmla="*/ 25 w 80"/>
                <a:gd name="T31" fmla="*/ 19 h 74"/>
                <a:gd name="T32" fmla="*/ 39 w 80"/>
                <a:gd name="T33" fmla="*/ 29 h 74"/>
                <a:gd name="T34" fmla="*/ 66 w 80"/>
                <a:gd name="T35" fmla="*/ 37 h 74"/>
                <a:gd name="T36" fmla="*/ 80 w 80"/>
                <a:gd name="T37" fmla="*/ 52 h 74"/>
                <a:gd name="T38" fmla="*/ 67 w 80"/>
                <a:gd name="T39" fmla="*/ 68 h 74"/>
                <a:gd name="T40" fmla="*/ 36 w 80"/>
                <a:gd name="T41" fmla="*/ 74 h 74"/>
                <a:gd name="T42" fmla="*/ 0 w 80"/>
                <a:gd name="T43" fmla="*/ 70 h 74"/>
                <a:gd name="T44" fmla="*/ 2 w 80"/>
                <a:gd name="T4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74">
                  <a:moveTo>
                    <a:pt x="2" y="59"/>
                  </a:moveTo>
                  <a:cubicBezTo>
                    <a:pt x="11" y="62"/>
                    <a:pt x="20" y="64"/>
                    <a:pt x="31" y="64"/>
                  </a:cubicBezTo>
                  <a:cubicBezTo>
                    <a:pt x="37" y="64"/>
                    <a:pt x="43" y="63"/>
                    <a:pt x="47" y="61"/>
                  </a:cubicBezTo>
                  <a:cubicBezTo>
                    <a:pt x="53" y="59"/>
                    <a:pt x="55" y="57"/>
                    <a:pt x="55" y="53"/>
                  </a:cubicBezTo>
                  <a:cubicBezTo>
                    <a:pt x="55" y="50"/>
                    <a:pt x="50" y="47"/>
                    <a:pt x="41" y="44"/>
                  </a:cubicBezTo>
                  <a:cubicBezTo>
                    <a:pt x="38" y="43"/>
                    <a:pt x="34" y="42"/>
                    <a:pt x="30" y="40"/>
                  </a:cubicBezTo>
                  <a:cubicBezTo>
                    <a:pt x="25" y="39"/>
                    <a:pt x="20" y="38"/>
                    <a:pt x="14" y="36"/>
                  </a:cubicBezTo>
                  <a:cubicBezTo>
                    <a:pt x="4" y="32"/>
                    <a:pt x="0" y="27"/>
                    <a:pt x="0" y="21"/>
                  </a:cubicBezTo>
                  <a:cubicBezTo>
                    <a:pt x="0" y="14"/>
                    <a:pt x="4" y="9"/>
                    <a:pt x="13" y="5"/>
                  </a:cubicBezTo>
                  <a:cubicBezTo>
                    <a:pt x="21" y="1"/>
                    <a:pt x="32" y="0"/>
                    <a:pt x="45" y="0"/>
                  </a:cubicBezTo>
                  <a:cubicBezTo>
                    <a:pt x="53" y="0"/>
                    <a:pt x="63" y="0"/>
                    <a:pt x="74" y="3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0" y="13"/>
                    <a:pt x="65" y="12"/>
                    <a:pt x="60" y="11"/>
                  </a:cubicBezTo>
                  <a:cubicBezTo>
                    <a:pt x="55" y="11"/>
                    <a:pt x="50" y="10"/>
                    <a:pt x="47" y="10"/>
                  </a:cubicBezTo>
                  <a:cubicBezTo>
                    <a:pt x="41" y="10"/>
                    <a:pt x="36" y="11"/>
                    <a:pt x="32" y="12"/>
                  </a:cubicBezTo>
                  <a:cubicBezTo>
                    <a:pt x="27" y="14"/>
                    <a:pt x="25" y="16"/>
                    <a:pt x="25" y="19"/>
                  </a:cubicBezTo>
                  <a:cubicBezTo>
                    <a:pt x="25" y="23"/>
                    <a:pt x="29" y="26"/>
                    <a:pt x="39" y="29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75" y="40"/>
                    <a:pt x="80" y="45"/>
                    <a:pt x="80" y="52"/>
                  </a:cubicBezTo>
                  <a:cubicBezTo>
                    <a:pt x="80" y="59"/>
                    <a:pt x="76" y="64"/>
                    <a:pt x="67" y="68"/>
                  </a:cubicBezTo>
                  <a:cubicBezTo>
                    <a:pt x="59" y="72"/>
                    <a:pt x="48" y="74"/>
                    <a:pt x="36" y="74"/>
                  </a:cubicBezTo>
                  <a:cubicBezTo>
                    <a:pt x="21" y="74"/>
                    <a:pt x="9" y="73"/>
                    <a:pt x="0" y="70"/>
                  </a:cubicBezTo>
                  <a:lnTo>
                    <a:pt x="2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BF5995A-6EA5-5D89-D3B9-EE7CC3AEB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2061"/>
              <a:ext cx="167" cy="357"/>
            </a:xfrm>
            <a:custGeom>
              <a:avLst/>
              <a:gdLst>
                <a:gd name="T0" fmla="*/ 0 w 89"/>
                <a:gd name="T1" fmla="*/ 189 h 189"/>
                <a:gd name="T2" fmla="*/ 89 w 89"/>
                <a:gd name="T3" fmla="*/ 189 h 189"/>
                <a:gd name="T4" fmla="*/ 80 w 89"/>
                <a:gd name="T5" fmla="*/ 161 h 189"/>
                <a:gd name="T6" fmla="*/ 80 w 89"/>
                <a:gd name="T7" fmla="*/ 28 h 189"/>
                <a:gd name="T8" fmla="*/ 89 w 89"/>
                <a:gd name="T9" fmla="*/ 0 h 189"/>
                <a:gd name="T10" fmla="*/ 0 w 89"/>
                <a:gd name="T11" fmla="*/ 0 h 189"/>
                <a:gd name="T12" fmla="*/ 9 w 89"/>
                <a:gd name="T13" fmla="*/ 28 h 189"/>
                <a:gd name="T14" fmla="*/ 9 w 89"/>
                <a:gd name="T15" fmla="*/ 161 h 189"/>
                <a:gd name="T16" fmla="*/ 0 w 89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89">
                  <a:moveTo>
                    <a:pt x="0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83" y="181"/>
                    <a:pt x="80" y="171"/>
                    <a:pt x="80" y="16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18"/>
                    <a:pt x="83" y="8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8"/>
                    <a:pt x="9" y="18"/>
                    <a:pt x="9" y="2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71"/>
                    <a:pt x="6" y="181"/>
                    <a:pt x="0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1EE5E38-ACCF-796A-F832-E111323ED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" y="2061"/>
              <a:ext cx="363" cy="357"/>
            </a:xfrm>
            <a:custGeom>
              <a:avLst/>
              <a:gdLst>
                <a:gd name="T0" fmla="*/ 52 w 193"/>
                <a:gd name="T1" fmla="*/ 189 h 189"/>
                <a:gd name="T2" fmla="*/ 141 w 193"/>
                <a:gd name="T3" fmla="*/ 189 h 189"/>
                <a:gd name="T4" fmla="*/ 133 w 193"/>
                <a:gd name="T5" fmla="*/ 161 h 189"/>
                <a:gd name="T6" fmla="*/ 133 w 193"/>
                <a:gd name="T7" fmla="*/ 33 h 189"/>
                <a:gd name="T8" fmla="*/ 172 w 193"/>
                <a:gd name="T9" fmla="*/ 33 h 189"/>
                <a:gd name="T10" fmla="*/ 193 w 193"/>
                <a:gd name="T11" fmla="*/ 39 h 189"/>
                <a:gd name="T12" fmla="*/ 185 w 193"/>
                <a:gd name="T13" fmla="*/ 0 h 189"/>
                <a:gd name="T14" fmla="*/ 9 w 193"/>
                <a:gd name="T15" fmla="*/ 0 h 189"/>
                <a:gd name="T16" fmla="*/ 0 w 193"/>
                <a:gd name="T17" fmla="*/ 39 h 189"/>
                <a:gd name="T18" fmla="*/ 21 w 193"/>
                <a:gd name="T19" fmla="*/ 33 h 189"/>
                <a:gd name="T20" fmla="*/ 61 w 193"/>
                <a:gd name="T21" fmla="*/ 33 h 189"/>
                <a:gd name="T22" fmla="*/ 61 w 193"/>
                <a:gd name="T23" fmla="*/ 161 h 189"/>
                <a:gd name="T24" fmla="*/ 52 w 193"/>
                <a:gd name="T2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89">
                  <a:moveTo>
                    <a:pt x="52" y="189"/>
                  </a:moveTo>
                  <a:cubicBezTo>
                    <a:pt x="141" y="189"/>
                    <a:pt x="141" y="189"/>
                    <a:pt x="141" y="189"/>
                  </a:cubicBezTo>
                  <a:cubicBezTo>
                    <a:pt x="135" y="181"/>
                    <a:pt x="133" y="171"/>
                    <a:pt x="133" y="161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9" y="33"/>
                    <a:pt x="187" y="36"/>
                    <a:pt x="193" y="39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6"/>
                    <a:pt x="15" y="33"/>
                    <a:pt x="2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61" y="171"/>
                    <a:pt x="58" y="181"/>
                    <a:pt x="52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8E56245-9863-9E33-55B9-A331520D0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061"/>
              <a:ext cx="335" cy="357"/>
            </a:xfrm>
            <a:custGeom>
              <a:avLst/>
              <a:gdLst>
                <a:gd name="T0" fmla="*/ 0 w 178"/>
                <a:gd name="T1" fmla="*/ 189 h 189"/>
                <a:gd name="T2" fmla="*/ 170 w 178"/>
                <a:gd name="T3" fmla="*/ 189 h 189"/>
                <a:gd name="T4" fmla="*/ 178 w 178"/>
                <a:gd name="T5" fmla="*/ 150 h 189"/>
                <a:gd name="T6" fmla="*/ 157 w 178"/>
                <a:gd name="T7" fmla="*/ 156 h 189"/>
                <a:gd name="T8" fmla="*/ 81 w 178"/>
                <a:gd name="T9" fmla="*/ 156 h 189"/>
                <a:gd name="T10" fmla="*/ 81 w 178"/>
                <a:gd name="T11" fmla="*/ 109 h 189"/>
                <a:gd name="T12" fmla="*/ 146 w 178"/>
                <a:gd name="T13" fmla="*/ 109 h 189"/>
                <a:gd name="T14" fmla="*/ 164 w 178"/>
                <a:gd name="T15" fmla="*/ 114 h 189"/>
                <a:gd name="T16" fmla="*/ 164 w 178"/>
                <a:gd name="T17" fmla="*/ 70 h 189"/>
                <a:gd name="T18" fmla="*/ 148 w 178"/>
                <a:gd name="T19" fmla="*/ 75 h 189"/>
                <a:gd name="T20" fmla="*/ 81 w 178"/>
                <a:gd name="T21" fmla="*/ 75 h 189"/>
                <a:gd name="T22" fmla="*/ 81 w 178"/>
                <a:gd name="T23" fmla="*/ 33 h 189"/>
                <a:gd name="T24" fmla="*/ 153 w 178"/>
                <a:gd name="T25" fmla="*/ 33 h 189"/>
                <a:gd name="T26" fmla="*/ 174 w 178"/>
                <a:gd name="T27" fmla="*/ 39 h 189"/>
                <a:gd name="T28" fmla="*/ 166 w 178"/>
                <a:gd name="T29" fmla="*/ 0 h 189"/>
                <a:gd name="T30" fmla="*/ 0 w 178"/>
                <a:gd name="T31" fmla="*/ 0 h 189"/>
                <a:gd name="T32" fmla="*/ 9 w 178"/>
                <a:gd name="T33" fmla="*/ 28 h 189"/>
                <a:gd name="T34" fmla="*/ 9 w 178"/>
                <a:gd name="T35" fmla="*/ 161 h 189"/>
                <a:gd name="T36" fmla="*/ 0 w 178"/>
                <a:gd name="T3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189">
                  <a:moveTo>
                    <a:pt x="0" y="189"/>
                  </a:moveTo>
                  <a:cubicBezTo>
                    <a:pt x="56" y="189"/>
                    <a:pt x="113" y="189"/>
                    <a:pt x="170" y="18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2" y="153"/>
                    <a:pt x="164" y="156"/>
                    <a:pt x="157" y="156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52" y="109"/>
                    <a:pt x="159" y="111"/>
                    <a:pt x="164" y="114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59" y="74"/>
                    <a:pt x="153" y="75"/>
                    <a:pt x="148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60" y="33"/>
                    <a:pt x="168" y="36"/>
                    <a:pt x="174" y="39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11" y="0"/>
                    <a:pt x="55" y="0"/>
                    <a:pt x="0" y="0"/>
                  </a:cubicBezTo>
                  <a:cubicBezTo>
                    <a:pt x="6" y="8"/>
                    <a:pt x="9" y="18"/>
                    <a:pt x="9" y="2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71"/>
                    <a:pt x="6" y="181"/>
                    <a:pt x="0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4B2060A-6C0A-F456-FB30-B08564813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" y="2061"/>
              <a:ext cx="328" cy="357"/>
            </a:xfrm>
            <a:custGeom>
              <a:avLst/>
              <a:gdLst>
                <a:gd name="T0" fmla="*/ 166 w 174"/>
                <a:gd name="T1" fmla="*/ 0 h 189"/>
                <a:gd name="T2" fmla="*/ 174 w 174"/>
                <a:gd name="T3" fmla="*/ 39 h 189"/>
                <a:gd name="T4" fmla="*/ 153 w 174"/>
                <a:gd name="T5" fmla="*/ 33 h 189"/>
                <a:gd name="T6" fmla="*/ 80 w 174"/>
                <a:gd name="T7" fmla="*/ 33 h 189"/>
                <a:gd name="T8" fmla="*/ 80 w 174"/>
                <a:gd name="T9" fmla="*/ 75 h 189"/>
                <a:gd name="T10" fmla="*/ 150 w 174"/>
                <a:gd name="T11" fmla="*/ 75 h 189"/>
                <a:gd name="T12" fmla="*/ 167 w 174"/>
                <a:gd name="T13" fmla="*/ 70 h 189"/>
                <a:gd name="T14" fmla="*/ 167 w 174"/>
                <a:gd name="T15" fmla="*/ 114 h 189"/>
                <a:gd name="T16" fmla="*/ 148 w 174"/>
                <a:gd name="T17" fmla="*/ 109 h 189"/>
                <a:gd name="T18" fmla="*/ 80 w 174"/>
                <a:gd name="T19" fmla="*/ 109 h 189"/>
                <a:gd name="T20" fmla="*/ 80 w 174"/>
                <a:gd name="T21" fmla="*/ 161 h 189"/>
                <a:gd name="T22" fmla="*/ 90 w 174"/>
                <a:gd name="T23" fmla="*/ 189 h 189"/>
                <a:gd name="T24" fmla="*/ 0 w 174"/>
                <a:gd name="T25" fmla="*/ 189 h 189"/>
                <a:gd name="T26" fmla="*/ 9 w 174"/>
                <a:gd name="T27" fmla="*/ 161 h 189"/>
                <a:gd name="T28" fmla="*/ 9 w 174"/>
                <a:gd name="T29" fmla="*/ 28 h 189"/>
                <a:gd name="T30" fmla="*/ 0 w 174"/>
                <a:gd name="T31" fmla="*/ 0 h 189"/>
                <a:gd name="T32" fmla="*/ 166 w 174"/>
                <a:gd name="T3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89">
                  <a:moveTo>
                    <a:pt x="166" y="0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68" y="36"/>
                    <a:pt x="160" y="33"/>
                    <a:pt x="153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6" y="75"/>
                    <a:pt x="161" y="74"/>
                    <a:pt x="167" y="70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2" y="111"/>
                    <a:pt x="154" y="109"/>
                    <a:pt x="148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0" y="161"/>
                    <a:pt x="80" y="161"/>
                    <a:pt x="80" y="161"/>
                  </a:cubicBezTo>
                  <a:cubicBezTo>
                    <a:pt x="80" y="171"/>
                    <a:pt x="83" y="181"/>
                    <a:pt x="90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6" y="181"/>
                    <a:pt x="9" y="171"/>
                    <a:pt x="9" y="161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18"/>
                    <a:pt x="6" y="8"/>
                    <a:pt x="0" y="0"/>
                  </a:cubicBezTo>
                  <a:cubicBezTo>
                    <a:pt x="55" y="0"/>
                    <a:pt x="110" y="0"/>
                    <a:pt x="1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15AD42E-5E90-5F5D-42E7-7D1BA0E7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061"/>
              <a:ext cx="335" cy="357"/>
            </a:xfrm>
            <a:custGeom>
              <a:avLst/>
              <a:gdLst>
                <a:gd name="T0" fmla="*/ 0 w 178"/>
                <a:gd name="T1" fmla="*/ 189 h 189"/>
                <a:gd name="T2" fmla="*/ 169 w 178"/>
                <a:gd name="T3" fmla="*/ 189 h 189"/>
                <a:gd name="T4" fmla="*/ 178 w 178"/>
                <a:gd name="T5" fmla="*/ 150 h 189"/>
                <a:gd name="T6" fmla="*/ 157 w 178"/>
                <a:gd name="T7" fmla="*/ 156 h 189"/>
                <a:gd name="T8" fmla="*/ 80 w 178"/>
                <a:gd name="T9" fmla="*/ 156 h 189"/>
                <a:gd name="T10" fmla="*/ 80 w 178"/>
                <a:gd name="T11" fmla="*/ 109 h 189"/>
                <a:gd name="T12" fmla="*/ 146 w 178"/>
                <a:gd name="T13" fmla="*/ 109 h 189"/>
                <a:gd name="T14" fmla="*/ 164 w 178"/>
                <a:gd name="T15" fmla="*/ 114 h 189"/>
                <a:gd name="T16" fmla="*/ 164 w 178"/>
                <a:gd name="T17" fmla="*/ 70 h 189"/>
                <a:gd name="T18" fmla="*/ 147 w 178"/>
                <a:gd name="T19" fmla="*/ 75 h 189"/>
                <a:gd name="T20" fmla="*/ 80 w 178"/>
                <a:gd name="T21" fmla="*/ 75 h 189"/>
                <a:gd name="T22" fmla="*/ 80 w 178"/>
                <a:gd name="T23" fmla="*/ 33 h 189"/>
                <a:gd name="T24" fmla="*/ 153 w 178"/>
                <a:gd name="T25" fmla="*/ 33 h 189"/>
                <a:gd name="T26" fmla="*/ 174 w 178"/>
                <a:gd name="T27" fmla="*/ 39 h 189"/>
                <a:gd name="T28" fmla="*/ 166 w 178"/>
                <a:gd name="T29" fmla="*/ 0 h 189"/>
                <a:gd name="T30" fmla="*/ 0 w 178"/>
                <a:gd name="T31" fmla="*/ 0 h 189"/>
                <a:gd name="T32" fmla="*/ 9 w 178"/>
                <a:gd name="T33" fmla="*/ 28 h 189"/>
                <a:gd name="T34" fmla="*/ 9 w 178"/>
                <a:gd name="T35" fmla="*/ 161 h 189"/>
                <a:gd name="T36" fmla="*/ 0 w 178"/>
                <a:gd name="T3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189">
                  <a:moveTo>
                    <a:pt x="0" y="189"/>
                  </a:moveTo>
                  <a:cubicBezTo>
                    <a:pt x="56" y="189"/>
                    <a:pt x="113" y="189"/>
                    <a:pt x="169" y="18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2" y="153"/>
                    <a:pt x="164" y="156"/>
                    <a:pt x="157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52" y="109"/>
                    <a:pt x="159" y="111"/>
                    <a:pt x="164" y="114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59" y="74"/>
                    <a:pt x="153" y="75"/>
                    <a:pt x="147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60" y="33"/>
                    <a:pt x="168" y="36"/>
                    <a:pt x="174" y="39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11" y="0"/>
                    <a:pt x="55" y="0"/>
                    <a:pt x="0" y="0"/>
                  </a:cubicBezTo>
                  <a:cubicBezTo>
                    <a:pt x="6" y="8"/>
                    <a:pt x="9" y="18"/>
                    <a:pt x="9" y="2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71"/>
                    <a:pt x="6" y="181"/>
                    <a:pt x="0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AED21B8-9080-4AE0-8AC9-2FE31A44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061"/>
              <a:ext cx="410" cy="357"/>
            </a:xfrm>
            <a:custGeom>
              <a:avLst/>
              <a:gdLst>
                <a:gd name="T0" fmla="*/ 209 w 218"/>
                <a:gd name="T1" fmla="*/ 189 h 189"/>
                <a:gd name="T2" fmla="*/ 209 w 218"/>
                <a:gd name="T3" fmla="*/ 28 h 189"/>
                <a:gd name="T4" fmla="*/ 218 w 218"/>
                <a:gd name="T5" fmla="*/ 0 h 189"/>
                <a:gd name="T6" fmla="*/ 167 w 218"/>
                <a:gd name="T7" fmla="*/ 0 h 189"/>
                <a:gd name="T8" fmla="*/ 176 w 218"/>
                <a:gd name="T9" fmla="*/ 28 h 189"/>
                <a:gd name="T10" fmla="*/ 176 w 218"/>
                <a:gd name="T11" fmla="*/ 147 h 189"/>
                <a:gd name="T12" fmla="*/ 104 w 218"/>
                <a:gd name="T13" fmla="*/ 0 h 189"/>
                <a:gd name="T14" fmla="*/ 0 w 218"/>
                <a:gd name="T15" fmla="*/ 0 h 189"/>
                <a:gd name="T16" fmla="*/ 9 w 218"/>
                <a:gd name="T17" fmla="*/ 28 h 189"/>
                <a:gd name="T18" fmla="*/ 9 w 218"/>
                <a:gd name="T19" fmla="*/ 161 h 189"/>
                <a:gd name="T20" fmla="*/ 0 w 218"/>
                <a:gd name="T21" fmla="*/ 189 h 189"/>
                <a:gd name="T22" fmla="*/ 51 w 218"/>
                <a:gd name="T23" fmla="*/ 189 h 189"/>
                <a:gd name="T24" fmla="*/ 42 w 218"/>
                <a:gd name="T25" fmla="*/ 161 h 189"/>
                <a:gd name="T26" fmla="*/ 42 w 218"/>
                <a:gd name="T27" fmla="*/ 39 h 189"/>
                <a:gd name="T28" fmla="*/ 117 w 218"/>
                <a:gd name="T29" fmla="*/ 189 h 189"/>
                <a:gd name="T30" fmla="*/ 209 w 218"/>
                <a:gd name="T3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8" h="189">
                  <a:moveTo>
                    <a:pt x="209" y="189"/>
                  </a:moveTo>
                  <a:cubicBezTo>
                    <a:pt x="209" y="28"/>
                    <a:pt x="209" y="28"/>
                    <a:pt x="209" y="28"/>
                  </a:cubicBezTo>
                  <a:cubicBezTo>
                    <a:pt x="209" y="18"/>
                    <a:pt x="211" y="8"/>
                    <a:pt x="218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3" y="8"/>
                    <a:pt x="176" y="18"/>
                    <a:pt x="176" y="2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8"/>
                    <a:pt x="9" y="18"/>
                    <a:pt x="9" y="28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71"/>
                    <a:pt x="7" y="181"/>
                    <a:pt x="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45" y="181"/>
                    <a:pt x="42" y="171"/>
                    <a:pt x="42" y="161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117" y="189"/>
                    <a:pt x="117" y="189"/>
                    <a:pt x="117" y="189"/>
                  </a:cubicBezTo>
                  <a:cubicBezTo>
                    <a:pt x="209" y="189"/>
                    <a:pt x="209" y="189"/>
                    <a:pt x="209" y="1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95E1267-BC4F-7F16-03ED-0FDAA2551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6" y="2061"/>
              <a:ext cx="613" cy="565"/>
            </a:xfrm>
            <a:custGeom>
              <a:avLst/>
              <a:gdLst>
                <a:gd name="T0" fmla="*/ 129 w 326"/>
                <a:gd name="T1" fmla="*/ 50 h 299"/>
                <a:gd name="T2" fmla="*/ 192 w 326"/>
                <a:gd name="T3" fmla="*/ 50 h 299"/>
                <a:gd name="T4" fmla="*/ 214 w 326"/>
                <a:gd name="T5" fmla="*/ 70 h 299"/>
                <a:gd name="T6" fmla="*/ 214 w 326"/>
                <a:gd name="T7" fmla="*/ 102 h 299"/>
                <a:gd name="T8" fmla="*/ 192 w 326"/>
                <a:gd name="T9" fmla="*/ 121 h 299"/>
                <a:gd name="T10" fmla="*/ 129 w 326"/>
                <a:gd name="T11" fmla="*/ 121 h 299"/>
                <a:gd name="T12" fmla="*/ 129 w 326"/>
                <a:gd name="T13" fmla="*/ 50 h 299"/>
                <a:gd name="T14" fmla="*/ 129 w 326"/>
                <a:gd name="T15" fmla="*/ 173 h 299"/>
                <a:gd name="T16" fmla="*/ 192 w 326"/>
                <a:gd name="T17" fmla="*/ 173 h 299"/>
                <a:gd name="T18" fmla="*/ 214 w 326"/>
                <a:gd name="T19" fmla="*/ 194 h 299"/>
                <a:gd name="T20" fmla="*/ 214 w 326"/>
                <a:gd name="T21" fmla="*/ 228 h 299"/>
                <a:gd name="T22" fmla="*/ 192 w 326"/>
                <a:gd name="T23" fmla="*/ 250 h 299"/>
                <a:gd name="T24" fmla="*/ 129 w 326"/>
                <a:gd name="T25" fmla="*/ 250 h 299"/>
                <a:gd name="T26" fmla="*/ 129 w 326"/>
                <a:gd name="T27" fmla="*/ 173 h 299"/>
                <a:gd name="T28" fmla="*/ 18 w 326"/>
                <a:gd name="T29" fmla="*/ 0 h 299"/>
                <a:gd name="T30" fmla="*/ 263 w 326"/>
                <a:gd name="T31" fmla="*/ 0 h 299"/>
                <a:gd name="T32" fmla="*/ 326 w 326"/>
                <a:gd name="T33" fmla="*/ 61 h 299"/>
                <a:gd name="T34" fmla="*/ 326 w 326"/>
                <a:gd name="T35" fmla="*/ 90 h 299"/>
                <a:gd name="T36" fmla="*/ 270 w 326"/>
                <a:gd name="T37" fmla="*/ 143 h 299"/>
                <a:gd name="T38" fmla="*/ 326 w 326"/>
                <a:gd name="T39" fmla="*/ 195 h 299"/>
                <a:gd name="T40" fmla="*/ 326 w 326"/>
                <a:gd name="T41" fmla="*/ 237 h 299"/>
                <a:gd name="T42" fmla="*/ 256 w 326"/>
                <a:gd name="T43" fmla="*/ 299 h 299"/>
                <a:gd name="T44" fmla="*/ 0 w 326"/>
                <a:gd name="T45" fmla="*/ 299 h 299"/>
                <a:gd name="T46" fmla="*/ 18 w 326"/>
                <a:gd name="T4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6" h="299">
                  <a:moveTo>
                    <a:pt x="129" y="50"/>
                  </a:moveTo>
                  <a:cubicBezTo>
                    <a:pt x="192" y="50"/>
                    <a:pt x="192" y="50"/>
                    <a:pt x="192" y="50"/>
                  </a:cubicBezTo>
                  <a:cubicBezTo>
                    <a:pt x="204" y="50"/>
                    <a:pt x="214" y="59"/>
                    <a:pt x="214" y="70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4" y="113"/>
                    <a:pt x="204" y="121"/>
                    <a:pt x="192" y="121"/>
                  </a:cubicBezTo>
                  <a:cubicBezTo>
                    <a:pt x="129" y="121"/>
                    <a:pt x="129" y="121"/>
                    <a:pt x="129" y="121"/>
                  </a:cubicBezTo>
                  <a:lnTo>
                    <a:pt x="129" y="50"/>
                  </a:lnTo>
                  <a:close/>
                  <a:moveTo>
                    <a:pt x="129" y="173"/>
                  </a:moveTo>
                  <a:cubicBezTo>
                    <a:pt x="192" y="173"/>
                    <a:pt x="192" y="173"/>
                    <a:pt x="192" y="173"/>
                  </a:cubicBezTo>
                  <a:cubicBezTo>
                    <a:pt x="204" y="173"/>
                    <a:pt x="214" y="183"/>
                    <a:pt x="214" y="194"/>
                  </a:cubicBezTo>
                  <a:cubicBezTo>
                    <a:pt x="214" y="228"/>
                    <a:pt x="214" y="228"/>
                    <a:pt x="214" y="228"/>
                  </a:cubicBezTo>
                  <a:cubicBezTo>
                    <a:pt x="214" y="240"/>
                    <a:pt x="204" y="250"/>
                    <a:pt x="192" y="250"/>
                  </a:cubicBezTo>
                  <a:cubicBezTo>
                    <a:pt x="129" y="250"/>
                    <a:pt x="129" y="250"/>
                    <a:pt x="129" y="250"/>
                  </a:cubicBezTo>
                  <a:lnTo>
                    <a:pt x="129" y="173"/>
                  </a:lnTo>
                  <a:close/>
                  <a:moveTo>
                    <a:pt x="18" y="0"/>
                  </a:moveTo>
                  <a:cubicBezTo>
                    <a:pt x="263" y="0"/>
                    <a:pt x="263" y="0"/>
                    <a:pt x="263" y="0"/>
                  </a:cubicBezTo>
                  <a:cubicBezTo>
                    <a:pt x="299" y="0"/>
                    <a:pt x="326" y="25"/>
                    <a:pt x="326" y="61"/>
                  </a:cubicBezTo>
                  <a:cubicBezTo>
                    <a:pt x="326" y="90"/>
                    <a:pt x="326" y="90"/>
                    <a:pt x="326" y="90"/>
                  </a:cubicBezTo>
                  <a:cubicBezTo>
                    <a:pt x="326" y="135"/>
                    <a:pt x="304" y="139"/>
                    <a:pt x="270" y="143"/>
                  </a:cubicBezTo>
                  <a:cubicBezTo>
                    <a:pt x="304" y="145"/>
                    <a:pt x="326" y="162"/>
                    <a:pt x="326" y="195"/>
                  </a:cubicBezTo>
                  <a:cubicBezTo>
                    <a:pt x="326" y="237"/>
                    <a:pt x="326" y="237"/>
                    <a:pt x="326" y="237"/>
                  </a:cubicBezTo>
                  <a:cubicBezTo>
                    <a:pt x="326" y="278"/>
                    <a:pt x="303" y="299"/>
                    <a:pt x="256" y="299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78" y="226"/>
                    <a:pt x="92" y="95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FFCF2911-77FB-4EEF-7326-711E4FACB726}"/>
              </a:ext>
            </a:extLst>
          </p:cNvPr>
          <p:cNvCxnSpPr>
            <a:cxnSpLocks/>
          </p:cNvCxnSpPr>
          <p:nvPr/>
        </p:nvCxnSpPr>
        <p:spPr>
          <a:xfrm flipV="1">
            <a:off x="4625653" y="3150081"/>
            <a:ext cx="0" cy="8915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Grafika 23">
            <a:extLst>
              <a:ext uri="{FF2B5EF4-FFF2-40B4-BE49-F238E27FC236}">
                <a16:creationId xmlns:a16="http://schemas.microsoft.com/office/drawing/2014/main" id="{F8CDC89B-9347-4511-D695-A66B558AA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611" y="3309431"/>
            <a:ext cx="2548261" cy="544112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2BD848D0-1378-BF1B-FFF7-39AC966CB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5" y="2941655"/>
            <a:ext cx="3522124" cy="1279664"/>
          </a:xfrm>
          <a:prstGeom prst="rect">
            <a:avLst/>
          </a:prstGeom>
        </p:spPr>
      </p:pic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5DBD46E5-3863-6387-1C7D-A448F10708B6}"/>
              </a:ext>
            </a:extLst>
          </p:cNvPr>
          <p:cNvCxnSpPr>
            <a:cxnSpLocks/>
          </p:cNvCxnSpPr>
          <p:nvPr/>
        </p:nvCxnSpPr>
        <p:spPr>
          <a:xfrm flipV="1">
            <a:off x="7938021" y="3122749"/>
            <a:ext cx="0" cy="8915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3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8AD3D1-896F-0FD0-AAA0-307259421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8" y="1364115"/>
            <a:ext cx="2807593" cy="673057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</a:rPr>
              <a:t>Spis treści: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80AC66-48DD-B4A0-9B17-08729AE9B0E9}"/>
              </a:ext>
            </a:extLst>
          </p:cNvPr>
          <p:cNvSpPr txBox="1"/>
          <p:nvPr/>
        </p:nvSpPr>
        <p:spPr>
          <a:xfrm>
            <a:off x="1154627" y="2228211"/>
            <a:ext cx="54872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b="1" u="sng" dirty="0">
                <a:cs typeface="Calibri" panose="020F05020202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Rejestracja konta i pulpit główny użytkownika</a:t>
            </a:r>
            <a:r>
              <a:rPr lang="pl-PL" sz="1400" b="1" u="sng" dirty="0"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b="1" dirty="0"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Zamówienie nowego produktu MultiSport dla Pracownika</a:t>
            </a:r>
            <a:r>
              <a:rPr lang="pl-PL" sz="1400" b="1" dirty="0"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pl-PL" sz="1400" b="1" dirty="0">
                <a:cs typeface="Calibri" panose="020F05020202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Zamówienie nowego produktu </a:t>
            </a:r>
            <a:r>
              <a:rPr lang="pl-PL" sz="1400" b="1" dirty="0" err="1">
                <a:cs typeface="Calibri" panose="020F05020202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MultiLife</a:t>
            </a:r>
            <a:r>
              <a:rPr lang="pl-PL" sz="1400" b="1" dirty="0">
                <a:cs typeface="Calibri" panose="020F05020202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dla Pracownika. </a:t>
            </a:r>
          </a:p>
          <a:p>
            <a:pPr marL="342900" indent="-342900">
              <a:buFont typeface="+mj-lt"/>
              <a:buAutoNum type="arabicPeriod"/>
            </a:pPr>
            <a:endParaRPr lang="pl-PL" sz="1400" b="1" dirty="0">
              <a:cs typeface="Calibri" panose="020F0502020204030204" pitchFamily="34" charset="0"/>
            </a:endParaRPr>
          </a:p>
        </p:txBody>
      </p:sp>
      <p:pic>
        <p:nvPicPr>
          <p:cNvPr id="4" name="Obraz 3" descr="Obraz zawierający osoba, computer, siedzi, mężczyzna&#10;&#10;Opis wygenerowany automatycznie">
            <a:extLst>
              <a:ext uri="{FF2B5EF4-FFF2-40B4-BE49-F238E27FC236}">
                <a16:creationId xmlns:a16="http://schemas.microsoft.com/office/drawing/2014/main" id="{9BA0E9FA-8BFC-94AE-1A1F-14E6364C44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-249" r="25503"/>
          <a:stretch/>
        </p:blipFill>
        <p:spPr>
          <a:xfrm>
            <a:off x="7078682" y="-9918"/>
            <a:ext cx="6080756" cy="7419725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900E779E-2938-6534-6C38-F11D51EEA7C5}"/>
              </a:ext>
            </a:extLst>
          </p:cNvPr>
          <p:cNvGrpSpPr/>
          <p:nvPr/>
        </p:nvGrpSpPr>
        <p:grpSpPr>
          <a:xfrm>
            <a:off x="436856" y="6570464"/>
            <a:ext cx="5083596" cy="489483"/>
            <a:chOff x="3861705" y="6642472"/>
            <a:chExt cx="5083596" cy="489483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id="{EB2AFE93-A757-6D20-C97D-4E9020E92835}"/>
                </a:ext>
              </a:extLst>
            </p:cNvPr>
            <p:cNvSpPr txBox="1">
              <a:spLocks/>
            </p:cNvSpPr>
            <p:nvPr/>
          </p:nvSpPr>
          <p:spPr>
            <a:xfrm>
              <a:off x="6498693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3FE662A9-EAB4-53E6-365B-DE60FFE5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BA5B24A-7CA9-5D1C-D1C0-48627965F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592328CA-C4EF-7AAC-8828-A8E20762A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504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210537C-6679-F995-4D7D-5D560B3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41" y="305768"/>
            <a:ext cx="9865096" cy="792088"/>
          </a:xfrm>
        </p:spPr>
        <p:txBody>
          <a:bodyPr>
            <a:normAutofit fontScale="90000"/>
          </a:bodyPr>
          <a:lstStyle/>
          <a:p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01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C016692-BDD9-5694-F889-7D2BB62F6589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id="{4C14C356-631F-33BF-5A55-2B089B2202FD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8AD3C64C-8380-5AA7-71CC-91917BCF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FBF3A1C-7765-338F-1717-0C0447D56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EC171B31-994F-E5C4-A0F3-CED6C9EE3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E4FD870F-5DAE-14A6-EB0B-6E4468225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77" y="540777"/>
            <a:ext cx="11181588" cy="62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6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210537C-6679-F995-4D7D-5D560B3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41" y="305768"/>
            <a:ext cx="9865096" cy="792088"/>
          </a:xfrm>
        </p:spPr>
        <p:txBody>
          <a:bodyPr>
            <a:normAutofit fontScale="90000"/>
          </a:bodyPr>
          <a:lstStyle/>
          <a:p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01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C016692-BDD9-5694-F889-7D2BB62F6589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id="{4C14C356-631F-33BF-5A55-2B089B2202FD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8AD3C64C-8380-5AA7-71CC-91917BCF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FBF3A1C-7765-338F-1717-0C0447D56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EC171B31-994F-E5C4-A0F3-CED6C9EE3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5DF2CEF3-8900-33F1-B4D6-07FA9F4D1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779" y="798131"/>
            <a:ext cx="11432762" cy="42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1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210537C-6679-F995-4D7D-5D560B3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41" y="305768"/>
            <a:ext cx="9865096" cy="792088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Pulpit główny użytkownika</a:t>
            </a:r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01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C016692-BDD9-5694-F889-7D2BB62F6589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id="{4C14C356-631F-33BF-5A55-2B089B2202FD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8AD3C64C-8380-5AA7-71CC-91917BCF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FBF3A1C-7765-338F-1717-0C0447D56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EC171B31-994F-E5C4-A0F3-CED6C9EE3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0D606BE0-3A31-F76D-AD38-641C709533D3}"/>
              </a:ext>
            </a:extLst>
          </p:cNvPr>
          <p:cNvGrpSpPr/>
          <p:nvPr/>
        </p:nvGrpSpPr>
        <p:grpSpPr>
          <a:xfrm>
            <a:off x="1397275" y="1241872"/>
            <a:ext cx="6872242" cy="5345698"/>
            <a:chOff x="-15197" y="809824"/>
            <a:chExt cx="7271091" cy="5655950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20BD0015-08E2-9EB8-1337-0BD991288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97" y="809824"/>
              <a:ext cx="7271091" cy="5655950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44EA4087-7C70-5134-AC4F-90FED1300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508" r="75763" b="83093"/>
            <a:stretch/>
          </p:blipFill>
          <p:spPr>
            <a:xfrm>
              <a:off x="5201718" y="3906168"/>
              <a:ext cx="1257267" cy="147719"/>
            </a:xfrm>
            <a:prstGeom prst="rect">
              <a:avLst/>
            </a:prstGeom>
          </p:spPr>
        </p:pic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45798E-C6FC-976B-9616-24D78A8B602E}"/>
              </a:ext>
            </a:extLst>
          </p:cNvPr>
          <p:cNvSpPr txBox="1"/>
          <p:nvPr/>
        </p:nvSpPr>
        <p:spPr>
          <a:xfrm>
            <a:off x="8479073" y="1241872"/>
            <a:ext cx="4625074" cy="537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Jeżeli posiadasz konto, to po zalogowaniu się w swoim profilu, w widoku pulpitu głównego użytkownika możesz:  </a:t>
            </a:r>
          </a:p>
          <a:p>
            <a:endParaRPr lang="pl-PL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zamówić nową kartę MultiSport, produkt </a:t>
            </a:r>
            <a:r>
              <a:rPr lang="pl-PL" sz="1400" dirty="0" err="1"/>
              <a:t>MultiLife</a:t>
            </a:r>
            <a:r>
              <a:rPr lang="pl-PL" sz="1400" dirty="0"/>
              <a:t> aktywować/dezaktywować produkty,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cs typeface="Arial" panose="020B0604020202020204" pitchFamily="34" charset="0"/>
              </a:rPr>
              <a:t>zamówić duplikat karty, jeżeli zajdzie taka potrzeba,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przejść bezpośrednio do strefy użytkownika MultiSport lub </a:t>
            </a:r>
            <a:r>
              <a:rPr lang="pl-PL" sz="1400" dirty="0" err="1"/>
              <a:t>MultiLife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cs typeface="Calibri" panose="020F0502020204030204" pitchFamily="34" charset="0"/>
            </a:endParaRPr>
          </a:p>
          <a:p>
            <a:r>
              <a:rPr lang="pl-PL" sz="1200" dirty="0"/>
              <a:t>* Ilość dostępnych dla Ciebie produktów jest uzależniona od warunków zawartych w umowie z Twoim pracodawcą.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4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8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210537C-6679-F995-4D7D-5D560B3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41" y="305768"/>
            <a:ext cx="9865096" cy="792088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Pulpit główny Użytkownika - funkcjonalności</a:t>
            </a:r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02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C016692-BDD9-5694-F889-7D2BB62F6589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id="{4C14C356-631F-33BF-5A55-2B089B2202FD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8AD3C64C-8380-5AA7-71CC-91917BCF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FBF3A1C-7765-338F-1717-0C0447D56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EC171B31-994F-E5C4-A0F3-CED6C9EE3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0D606BE0-3A31-F76D-AD38-641C709533D3}"/>
              </a:ext>
            </a:extLst>
          </p:cNvPr>
          <p:cNvGrpSpPr/>
          <p:nvPr/>
        </p:nvGrpSpPr>
        <p:grpSpPr>
          <a:xfrm>
            <a:off x="2969469" y="932755"/>
            <a:ext cx="6872242" cy="5345698"/>
            <a:chOff x="-15197" y="809824"/>
            <a:chExt cx="7271091" cy="5655950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20BD0015-08E2-9EB8-1337-0BD991288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97" y="809824"/>
              <a:ext cx="7271091" cy="5655950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44EA4087-7C70-5134-AC4F-90FED1300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508" r="75763" b="83093"/>
            <a:stretch/>
          </p:blipFill>
          <p:spPr>
            <a:xfrm>
              <a:off x="5201718" y="3906168"/>
              <a:ext cx="1257267" cy="147719"/>
            </a:xfrm>
            <a:prstGeom prst="rect">
              <a:avLst/>
            </a:prstGeom>
          </p:spPr>
        </p:pic>
      </p:grp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3887D790-6E0E-06D3-FA08-671857AF6572}"/>
              </a:ext>
            </a:extLst>
          </p:cNvPr>
          <p:cNvCxnSpPr>
            <a:cxnSpLocks/>
          </p:cNvCxnSpPr>
          <p:nvPr/>
        </p:nvCxnSpPr>
        <p:spPr>
          <a:xfrm flipV="1">
            <a:off x="3977581" y="5922392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5B92C51-305C-5A71-5B49-B61A14EE778D}"/>
              </a:ext>
            </a:extLst>
          </p:cNvPr>
          <p:cNvSpPr txBox="1"/>
          <p:nvPr/>
        </p:nvSpPr>
        <p:spPr>
          <a:xfrm>
            <a:off x="1453000" y="6498456"/>
            <a:ext cx="4180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Możesz wejść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w szczegóły swojego produktu       </a:t>
            </a:r>
            <a:r>
              <a:rPr lang="pl-PL" sz="1400" dirty="0"/>
              <a:t>i zapoznać się ze szczegółowymi informacjami oraz  dostępnymi akcjami.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6C84607A-31A6-A1C9-3597-3A6066049D64}"/>
              </a:ext>
            </a:extLst>
          </p:cNvPr>
          <p:cNvCxnSpPr>
            <a:cxnSpLocks/>
          </p:cNvCxnSpPr>
          <p:nvPr/>
        </p:nvCxnSpPr>
        <p:spPr>
          <a:xfrm flipH="1">
            <a:off x="9522197" y="2610024"/>
            <a:ext cx="6003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ECA31834-745C-9315-B441-69CDDA4127E7}"/>
              </a:ext>
            </a:extLst>
          </p:cNvPr>
          <p:cNvCxnSpPr>
            <a:cxnSpLocks/>
          </p:cNvCxnSpPr>
          <p:nvPr/>
        </p:nvCxnSpPr>
        <p:spPr>
          <a:xfrm flipH="1">
            <a:off x="9604560" y="4554240"/>
            <a:ext cx="517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92AAF76-500F-1557-535B-D0A8A3FBBAB7}"/>
              </a:ext>
            </a:extLst>
          </p:cNvPr>
          <p:cNvSpPr txBox="1"/>
          <p:nvPr/>
        </p:nvSpPr>
        <p:spPr>
          <a:xfrm>
            <a:off x="10221303" y="1828130"/>
            <a:ext cx="2762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Informacja</a:t>
            </a:r>
            <a:r>
              <a:rPr lang="pl-PL" sz="1400" b="1" dirty="0"/>
              <a:t>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ile dni pozostało na dokonanie zmiany w Twoich zamówieniach/produktach. </a:t>
            </a:r>
            <a:r>
              <a:rPr lang="pl-PL" sz="1400" dirty="0"/>
              <a:t>Zmiany zostają wprowadzone w życie w kolejnym okresie rozliczeniowym.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8CAD923-B6F2-77F2-4998-BDB3D4D5A7B9}"/>
              </a:ext>
            </a:extLst>
          </p:cNvPr>
          <p:cNvSpPr txBox="1"/>
          <p:nvPr/>
        </p:nvSpPr>
        <p:spPr>
          <a:xfrm>
            <a:off x="10221303" y="4167163"/>
            <a:ext cx="261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 sekcji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„Płatności” </a:t>
            </a:r>
            <a:r>
              <a:rPr lang="pl-PL" sz="1400" dirty="0"/>
              <a:t>widzisz ile pozostało dni na opłacenie zamówionych produktów oraz jaką kwotę masz do zapłaty.</a:t>
            </a:r>
          </a:p>
        </p:txBody>
      </p:sp>
    </p:spTree>
    <p:extLst>
      <p:ext uri="{BB962C8B-B14F-4D97-AF65-F5344CB8AC3E}">
        <p14:creationId xmlns:p14="http://schemas.microsoft.com/office/powerpoint/2010/main" val="34169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210537C-6679-F995-4D7D-5D560B36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41" y="305768"/>
            <a:ext cx="9865096" cy="792088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Zamówienie nowego produktu MultiSport dla Pracownika</a:t>
            </a:r>
            <a:br>
              <a:rPr lang="pl-PL" sz="2400" dirty="0">
                <a:solidFill>
                  <a:schemeClr val="tx1"/>
                </a:solidFill>
              </a:rPr>
            </a:br>
            <a:br>
              <a:rPr lang="pl-PL" sz="2400" dirty="0">
                <a:solidFill>
                  <a:schemeClr val="tx1"/>
                </a:solidFill>
              </a:rPr>
            </a:br>
            <a:endParaRPr lang="pl-PL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03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9AF95FE-72AE-505F-42B8-67A1F111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93" y="1889944"/>
            <a:ext cx="5914628" cy="3755789"/>
          </a:xfrm>
          <a:prstGeom prst="rect">
            <a:avLst/>
          </a:prstGeom>
          <a:effectLst>
            <a:outerShdw blurRad="571500" dist="50800" dir="11100000" sx="89000" sy="89000" algn="ctr" rotWithShape="0">
              <a:srgbClr val="000000">
                <a:alpha val="24000"/>
              </a:srgbClr>
            </a:outerShdw>
          </a:effec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7286884-8C07-41C1-C0F6-CBA39540CBBF}"/>
              </a:ext>
            </a:extLst>
          </p:cNvPr>
          <p:cNvSpPr/>
          <p:nvPr/>
        </p:nvSpPr>
        <p:spPr>
          <a:xfrm>
            <a:off x="7001917" y="1709924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1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C016692-BDD9-5694-F889-7D2BB62F6589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6" name="Tytuł 1">
              <a:extLst>
                <a:ext uri="{FF2B5EF4-FFF2-40B4-BE49-F238E27FC236}">
                  <a16:creationId xmlns:a16="http://schemas.microsoft.com/office/drawing/2014/main" id="{4C14C356-631F-33BF-5A55-2B089B2202FD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8AD3C64C-8380-5AA7-71CC-91917BCF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3FBF3A1C-7765-338F-1717-0C0447D56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EC171B31-994F-E5C4-A0F3-CED6C9EE3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34C97C0-45C4-9E04-DBC9-9B5BC97F8B4A}"/>
              </a:ext>
            </a:extLst>
          </p:cNvPr>
          <p:cNvSpPr txBox="1"/>
          <p:nvPr/>
        </p:nvSpPr>
        <p:spPr>
          <a:xfrm>
            <a:off x="1589662" y="2249984"/>
            <a:ext cx="48478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Na pulpicie głównym widzisz dostępne dla siebie produkty.</a:t>
            </a:r>
          </a:p>
          <a:p>
            <a:endParaRPr lang="pl-PL" sz="1400" dirty="0"/>
          </a:p>
          <a:p>
            <a:r>
              <a:rPr lang="pl-PL" sz="1400" b="1" dirty="0"/>
              <a:t>1. </a:t>
            </a:r>
            <a:r>
              <a:rPr lang="pl-PL" sz="1400" dirty="0"/>
              <a:t>Najpierw zamów produkt dla klikając w przycisk </a:t>
            </a:r>
            <a:r>
              <a:rPr lang="pl-PL" sz="1400" b="1" dirty="0">
                <a:solidFill>
                  <a:srgbClr val="3642AE"/>
                </a:solidFill>
                <a:latin typeface="+mj-lt"/>
                <a:cs typeface="Arial" panose="020B0604020202020204" pitchFamily="34" charset="0"/>
              </a:rPr>
              <a:t>”Zamów teraz”.</a:t>
            </a:r>
          </a:p>
          <a:p>
            <a:pPr marL="342900" indent="-342900">
              <a:buAutoNum type="arabicPeriod"/>
            </a:pPr>
            <a:endParaRPr lang="pl-PL" sz="1400" b="1" dirty="0">
              <a:solidFill>
                <a:srgbClr val="3642AE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b="1" dirty="0">
              <a:solidFill>
                <a:srgbClr val="3642AE"/>
              </a:solidFill>
              <a:latin typeface="+mj-lt"/>
              <a:cs typeface="Arial" panose="020B0604020202020204" pitchFamily="34" charset="0"/>
            </a:endParaRPr>
          </a:p>
          <a:p>
            <a:endParaRPr lang="pl-PL" sz="14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C069C726-5304-E3D5-8509-6B33391AB2CB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5B9F2E-DF87-5DC4-09B5-8A6EF22227B0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04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F982AE0-0D68-9BFE-91C5-660FF587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36" y="493897"/>
            <a:ext cx="2780774" cy="5824597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5284605-564F-5C74-AC1A-B08352F8A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00" y="4050184"/>
            <a:ext cx="3226008" cy="2181339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24000"/>
              </a:srgb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84F756F-B939-037B-EB9E-9F6EA6CF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757" y="4123117"/>
            <a:ext cx="3652779" cy="2108406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24000"/>
              </a:srgbClr>
            </a:outerShdw>
          </a:effec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37BD954-D527-0E75-CCA7-0D297DA88A67}"/>
              </a:ext>
            </a:extLst>
          </p:cNvPr>
          <p:cNvSpPr/>
          <p:nvPr/>
        </p:nvSpPr>
        <p:spPr>
          <a:xfrm>
            <a:off x="2210615" y="3870164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2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A5AD88E3-0006-CE32-1A3F-4C9D4D998A7E}"/>
              </a:ext>
            </a:extLst>
          </p:cNvPr>
          <p:cNvSpPr/>
          <p:nvPr/>
        </p:nvSpPr>
        <p:spPr>
          <a:xfrm>
            <a:off x="5808030" y="3876435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3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3F2A6A9C-D0B7-D3CF-53C9-F5E91F70BB02}"/>
              </a:ext>
            </a:extLst>
          </p:cNvPr>
          <p:cNvSpPr/>
          <p:nvPr/>
        </p:nvSpPr>
        <p:spPr>
          <a:xfrm>
            <a:off x="9738221" y="313877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4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DC5C5352-7399-B3DB-5D42-6E0FB70F7F7D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4" name="Tytuł 1">
              <a:extLst>
                <a:ext uri="{FF2B5EF4-FFF2-40B4-BE49-F238E27FC236}">
                  <a16:creationId xmlns:a16="http://schemas.microsoft.com/office/drawing/2014/main" id="{DCC389E9-BC37-D7D3-92F4-87578DE8D5D6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CE6C903D-A0F0-AB17-3761-17A353067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75C7932A-5092-CF34-AF96-1BAD93E90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085ADB14-9C92-A3CC-4A35-B64F1BEED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2637606-176B-0651-FBD2-E973D88749FE}"/>
              </a:ext>
            </a:extLst>
          </p:cNvPr>
          <p:cNvSpPr txBox="1"/>
          <p:nvPr/>
        </p:nvSpPr>
        <p:spPr>
          <a:xfrm>
            <a:off x="2185996" y="1237903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400" b="1" dirty="0"/>
              <a:t>2</a:t>
            </a:r>
            <a:r>
              <a:rPr lang="pl-PL" sz="1400" dirty="0"/>
              <a:t>. Po wybraniu rodzaju karty wyświetli się okno z danymi produktu, który zamawiasz.                          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3</a:t>
            </a:r>
            <a:r>
              <a:rPr lang="pl-PL" sz="1400" dirty="0"/>
              <a:t>. Dane użytkownika będą zgodne z tymi, podałeś podczas zakładania konta, zatwierdź każdy z wyborów klikając przycisk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„Dalej”.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4. </a:t>
            </a:r>
            <a:r>
              <a:rPr lang="pl-PL" sz="1400" dirty="0"/>
              <a:t>Następnie zaakceptuj zgody na przetwarzanie danych i kliknij: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„Dalej”.</a:t>
            </a:r>
            <a:endParaRPr lang="pl-PL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8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36B18785-8A04-9270-F48F-9D7E455A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293" y="3998567"/>
            <a:ext cx="4729731" cy="2251700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24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592BF69-53E8-D993-76FB-924D8A7FC1B9}"/>
              </a:ext>
            </a:extLst>
          </p:cNvPr>
          <p:cNvSpPr/>
          <p:nvPr/>
        </p:nvSpPr>
        <p:spPr>
          <a:xfrm>
            <a:off x="0" y="-54272"/>
            <a:ext cx="1241277" cy="7452965"/>
          </a:xfrm>
          <a:prstGeom prst="rect">
            <a:avLst/>
          </a:prstGeom>
          <a:solidFill>
            <a:srgbClr val="3642AE"/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1AF071-3B7E-6020-EE46-6AD4FDB9972C}"/>
              </a:ext>
            </a:extLst>
          </p:cNvPr>
          <p:cNvSpPr txBox="1"/>
          <p:nvPr/>
        </p:nvSpPr>
        <p:spPr>
          <a:xfrm>
            <a:off x="1803167" y="1344079"/>
            <a:ext cx="6498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400" b="1" dirty="0"/>
              <a:t>5</a:t>
            </a:r>
            <a:r>
              <a:rPr lang="pl-PL" sz="1400" dirty="0"/>
              <a:t>. Adres dostawy jest wskazany przez Twojego pracodawcę. Następnie kliknij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„Dalej”</a:t>
            </a:r>
            <a:r>
              <a:rPr lang="pl-PL" sz="1400" dirty="0"/>
              <a:t> i przejdź do podsumowania zamówienia.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6. </a:t>
            </a:r>
            <a:r>
              <a:rPr lang="pl-PL" sz="1400" dirty="0"/>
              <a:t>Zapoznaj się z podsumowaniem zamawianego produktu i sprawdź dane pracownika. Jeżeli wszystko się zgadza kliknij: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„Potwierdzam zamówienie – 1”</a:t>
            </a:r>
            <a:r>
              <a:rPr lang="pl-PL" sz="1400" dirty="0"/>
              <a:t>.</a:t>
            </a:r>
          </a:p>
          <a:p>
            <a:pPr>
              <a:spcAft>
                <a:spcPts val="1200"/>
              </a:spcAft>
            </a:pPr>
            <a:r>
              <a:rPr lang="pl-PL" sz="1400" b="1" dirty="0"/>
              <a:t>7. </a:t>
            </a:r>
            <a:r>
              <a:rPr lang="pl-PL" sz="1400" dirty="0"/>
              <a:t>Na ekranie wyświetli się potwierdzenie dodania produktu do listy Twoich produktów, kliknięcie w przycisk </a:t>
            </a:r>
            <a:r>
              <a:rPr lang="pl-PL" sz="1400" b="1" dirty="0">
                <a:solidFill>
                  <a:srgbClr val="3642AE"/>
                </a:solidFill>
                <a:latin typeface="+mj-lt"/>
              </a:rPr>
              <a:t>„Zapłać i zamów” </a:t>
            </a:r>
            <a:r>
              <a:rPr lang="pl-PL" sz="1400" dirty="0"/>
              <a:t>przekieruje Cię do płatności.</a:t>
            </a:r>
          </a:p>
          <a:p>
            <a:endParaRPr lang="pl-PL" sz="1400" b="1" dirty="0">
              <a:solidFill>
                <a:srgbClr val="3642AE"/>
              </a:solidFill>
              <a:latin typeface="+mj-lt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63F8E11-F5AB-0AE6-5D34-ED973A0AB557}"/>
              </a:ext>
            </a:extLst>
          </p:cNvPr>
          <p:cNvSpPr/>
          <p:nvPr/>
        </p:nvSpPr>
        <p:spPr>
          <a:xfrm>
            <a:off x="278399" y="6688213"/>
            <a:ext cx="64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05</a:t>
            </a:r>
            <a:endParaRPr lang="pl-PL" sz="1600" b="1" dirty="0">
              <a:solidFill>
                <a:schemeClr val="bg1"/>
              </a:solidFill>
            </a:endParaRPr>
          </a:p>
          <a:p>
            <a:pPr algn="ctr"/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8D2A0DD-918F-1363-C62C-EB6FF84C6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397" y="4046164"/>
            <a:ext cx="4445776" cy="2204103"/>
          </a:xfrm>
          <a:prstGeom prst="rect">
            <a:avLst/>
          </a:prstGeom>
          <a:effectLst>
            <a:outerShdw blurRad="571500" dist="50800" dir="5400000" sx="89000" sy="89000" algn="ctr" rotWithShape="0">
              <a:srgbClr val="000000">
                <a:alpha val="24000"/>
              </a:srgbClr>
            </a:outerShdw>
          </a:effectLst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160780D7-A2D9-EF22-64C1-28930724317D}"/>
              </a:ext>
            </a:extLst>
          </p:cNvPr>
          <p:cNvSpPr/>
          <p:nvPr/>
        </p:nvSpPr>
        <p:spPr>
          <a:xfrm>
            <a:off x="2537421" y="3834160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5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9C81E1B-B583-5EE0-BF45-BB2FD2EBB692}"/>
              </a:ext>
            </a:extLst>
          </p:cNvPr>
          <p:cNvGrpSpPr/>
          <p:nvPr/>
        </p:nvGrpSpPr>
        <p:grpSpPr>
          <a:xfrm>
            <a:off x="8647345" y="401575"/>
            <a:ext cx="3528392" cy="3220051"/>
            <a:chOff x="8730109" y="3186088"/>
            <a:chExt cx="3528392" cy="3220051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2D57AFD6-1215-CA68-21B0-5847523A1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0109" y="3330104"/>
              <a:ext cx="3528392" cy="3076035"/>
            </a:xfrm>
            <a:prstGeom prst="rect">
              <a:avLst/>
            </a:prstGeom>
            <a:effectLst>
              <a:outerShdw blurRad="571500" dist="50800" dir="5400000" sx="89000" sy="89000" algn="ctr" rotWithShape="0">
                <a:srgbClr val="000000">
                  <a:alpha val="24000"/>
                </a:srgbClr>
              </a:outerShdw>
            </a:effectLst>
          </p:spPr>
        </p:pic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49A2F078-E748-A36D-35C9-F058A8BBE567}"/>
                </a:ext>
              </a:extLst>
            </p:cNvPr>
            <p:cNvSpPr/>
            <p:nvPr/>
          </p:nvSpPr>
          <p:spPr>
            <a:xfrm>
              <a:off x="8946133" y="3186088"/>
              <a:ext cx="360040" cy="3600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52400" cap="rnd">
              <a:noFill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+mj-lt"/>
                </a:rPr>
                <a:t>6</a:t>
              </a:r>
            </a:p>
          </p:txBody>
        </p:sp>
      </p:grp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50F17A55-3358-D5E8-EFAD-F39B0EA4E83F}"/>
              </a:ext>
            </a:extLst>
          </p:cNvPr>
          <p:cNvSpPr/>
          <p:nvPr/>
        </p:nvSpPr>
        <p:spPr>
          <a:xfrm>
            <a:off x="7941439" y="3788236"/>
            <a:ext cx="36004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2400"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+mj-lt"/>
              </a:rPr>
              <a:t>7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F15FD81D-C8BD-A6FC-BA0F-32FC34FB0324}"/>
              </a:ext>
            </a:extLst>
          </p:cNvPr>
          <p:cNvGrpSpPr/>
          <p:nvPr/>
        </p:nvGrpSpPr>
        <p:grpSpPr>
          <a:xfrm>
            <a:off x="8479073" y="6688213"/>
            <a:ext cx="4357468" cy="489483"/>
            <a:chOff x="2013095" y="6642472"/>
            <a:chExt cx="4357468" cy="489483"/>
          </a:xfrm>
        </p:grpSpPr>
        <p:sp>
          <p:nvSpPr>
            <p:cNvPr id="19" name="Tytuł 1">
              <a:extLst>
                <a:ext uri="{FF2B5EF4-FFF2-40B4-BE49-F238E27FC236}">
                  <a16:creationId xmlns:a16="http://schemas.microsoft.com/office/drawing/2014/main" id="{76A98D38-047E-29F9-8FF9-B2CFC922A1B4}"/>
                </a:ext>
              </a:extLst>
            </p:cNvPr>
            <p:cNvSpPr txBox="1">
              <a:spLocks/>
            </p:cNvSpPr>
            <p:nvPr/>
          </p:nvSpPr>
          <p:spPr>
            <a:xfrm>
              <a:off x="2013095" y="6858496"/>
              <a:ext cx="2446608" cy="144016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lnSpcReduction="10000"/>
            </a:bodyPr>
            <a:lstStyle>
              <a:lvl1pPr algn="l" defTabSz="9840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1050" b="0" dirty="0">
                  <a:solidFill>
                    <a:schemeClr val="tx1"/>
                  </a:solidFill>
                  <a:latin typeface="+mn-lt"/>
                </a:rPr>
                <a:t>Jedno konto - wiele produktów</a:t>
              </a:r>
              <a:endParaRPr lang="pl-PL" sz="1000" b="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DD855335-7E8A-CE30-F502-CE442EFA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05" y="6642472"/>
              <a:ext cx="1195996" cy="489483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A9455B97-AEA2-B88C-0148-42EE548B8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701" y="6642472"/>
              <a:ext cx="1312862" cy="476991"/>
            </a:xfrm>
            <a:prstGeom prst="rect">
              <a:avLst/>
            </a:prstGeom>
          </p:spPr>
        </p:pic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8FF4BA84-7635-6E28-3923-141D6E5616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7701" y="6786488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2044363"/>
      </p:ext>
    </p:extLst>
  </p:cSld>
  <p:clrMapOvr>
    <a:masterClrMapping/>
  </p:clrMapOvr>
</p:sld>
</file>

<file path=ppt/theme/theme1.xml><?xml version="1.0" encoding="utf-8"?>
<a:theme xmlns:a="http://schemas.openxmlformats.org/drawingml/2006/main" name="Slajdy">
  <a:themeElements>
    <a:clrScheme name="MS_Colors">
      <a:dk1>
        <a:srgbClr val="000000"/>
      </a:dk1>
      <a:lt1>
        <a:sysClr val="window" lastClr="FFFFFF"/>
      </a:lt1>
      <a:dk2>
        <a:srgbClr val="3642AE"/>
      </a:dk2>
      <a:lt2>
        <a:srgbClr val="EDEDED"/>
      </a:lt2>
      <a:accent1>
        <a:srgbClr val="3642AE"/>
      </a:accent1>
      <a:accent2>
        <a:srgbClr val="3BB7B4"/>
      </a:accent2>
      <a:accent3>
        <a:srgbClr val="EDB824"/>
      </a:accent3>
      <a:accent4>
        <a:srgbClr val="8DD86F"/>
      </a:accent4>
      <a:accent5>
        <a:srgbClr val="EA6739"/>
      </a:accent5>
      <a:accent6>
        <a:srgbClr val="9755FF"/>
      </a:accent6>
      <a:hlink>
        <a:srgbClr val="3BB7B4"/>
      </a:hlink>
      <a:folHlink>
        <a:srgbClr val="0D8C85"/>
      </a:folHlink>
    </a:clrScheme>
    <a:fontScheme name="Niestandardowy 1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52400" cap="rnd">
          <a:noFill/>
          <a:round/>
        </a:ln>
      </a:spPr>
      <a:bodyPr rtlCol="0" anchor="ctr"/>
      <a:lstStyle>
        <a:defPPr algn="ctr">
          <a:defRPr sz="1200" dirty="0">
            <a:latin typeface="+mj-lt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ja1" id="{4235788A-E20F-4F19-A0EA-F80C30F20C6C}" vid="{30F17273-F2BC-465E-9782-A44375F07E73}"/>
    </a:ext>
  </a:extLst>
</a:theme>
</file>

<file path=ppt/theme/theme2.xml><?xml version="1.0" encoding="utf-8"?>
<a:theme xmlns:a="http://schemas.openxmlformats.org/drawingml/2006/main" name="Motyw pakietu Office">
  <a:themeElements>
    <a:clrScheme name="MS_Colors">
      <a:dk1>
        <a:srgbClr val="000000"/>
      </a:dk1>
      <a:lt1>
        <a:sysClr val="window" lastClr="FFFFFF"/>
      </a:lt1>
      <a:dk2>
        <a:srgbClr val="3642AE"/>
      </a:dk2>
      <a:lt2>
        <a:srgbClr val="EDEDED"/>
      </a:lt2>
      <a:accent1>
        <a:srgbClr val="3642AE"/>
      </a:accent1>
      <a:accent2>
        <a:srgbClr val="3BB7B4"/>
      </a:accent2>
      <a:accent3>
        <a:srgbClr val="EDB824"/>
      </a:accent3>
      <a:accent4>
        <a:srgbClr val="8DD86F"/>
      </a:accent4>
      <a:accent5>
        <a:srgbClr val="EA6739"/>
      </a:accent5>
      <a:accent6>
        <a:srgbClr val="9755FF"/>
      </a:accent6>
      <a:hlink>
        <a:srgbClr val="3BB7B4"/>
      </a:hlink>
      <a:folHlink>
        <a:srgbClr val="0D8C85"/>
      </a:folHlink>
    </a:clrScheme>
    <a:fontScheme name="MS_Fonty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MS_Colors">
      <a:dk1>
        <a:srgbClr val="000000"/>
      </a:dk1>
      <a:lt1>
        <a:sysClr val="window" lastClr="FFFFFF"/>
      </a:lt1>
      <a:dk2>
        <a:srgbClr val="3642AE"/>
      </a:dk2>
      <a:lt2>
        <a:srgbClr val="EDEDED"/>
      </a:lt2>
      <a:accent1>
        <a:srgbClr val="3642AE"/>
      </a:accent1>
      <a:accent2>
        <a:srgbClr val="3BB7B4"/>
      </a:accent2>
      <a:accent3>
        <a:srgbClr val="EDB824"/>
      </a:accent3>
      <a:accent4>
        <a:srgbClr val="8DD86F"/>
      </a:accent4>
      <a:accent5>
        <a:srgbClr val="EA6739"/>
      </a:accent5>
      <a:accent6>
        <a:srgbClr val="9755FF"/>
      </a:accent6>
      <a:hlink>
        <a:srgbClr val="3BB7B4"/>
      </a:hlink>
      <a:folHlink>
        <a:srgbClr val="0D8C85"/>
      </a:folHlink>
    </a:clrScheme>
    <a:fontScheme name="MS_Fonty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5A5923E-B29E-4037-98A1-C90B673020F0}">
  <we:reference id="wa104379997" version="1.0.0.2" store="pl-PL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MultiSport_szablon</Template>
  <TotalTime>3285</TotalTime>
  <Words>644</Words>
  <Application>Microsoft Office PowerPoint</Application>
  <PresentationFormat>Niestandardowy</PresentationFormat>
  <Paragraphs>93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Ubuntu</vt:lpstr>
      <vt:lpstr>Ubuntu Light</vt:lpstr>
      <vt:lpstr>Calibri</vt:lpstr>
      <vt:lpstr>Arial</vt:lpstr>
      <vt:lpstr>Slajdy</vt:lpstr>
      <vt:lpstr>Prezentacja programu PowerPoint</vt:lpstr>
      <vt:lpstr>Spis treści:</vt:lpstr>
      <vt:lpstr>  </vt:lpstr>
      <vt:lpstr>  </vt:lpstr>
      <vt:lpstr>Pulpit główny użytkownika  </vt:lpstr>
      <vt:lpstr>Pulpit główny Użytkownika - funkcjonalności  </vt:lpstr>
      <vt:lpstr>Zamówienie nowego produktu MultiSport dla Pracownika  </vt:lpstr>
      <vt:lpstr>Prezentacja programu PowerPoint</vt:lpstr>
      <vt:lpstr>Prezentacja programu PowerPoint</vt:lpstr>
      <vt:lpstr>Prezentacja programu PowerPoint</vt:lpstr>
      <vt:lpstr>Zamówienie nowego produktu MultiLife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odsłona platformy eMultiSport</dc:title>
  <dc:creator>Karolina Kalinowska</dc:creator>
  <cp:lastModifiedBy>Ewelina Rakoczy</cp:lastModifiedBy>
  <cp:revision>28</cp:revision>
  <dcterms:created xsi:type="dcterms:W3CDTF">2021-04-13T19:45:55Z</dcterms:created>
  <dcterms:modified xsi:type="dcterms:W3CDTF">2024-05-06T13:52:09Z</dcterms:modified>
</cp:coreProperties>
</file>